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94 and find Rwanda in the heart of Africa, between Zaire, Uganda, Tanzania and Burundi. Compare its size with the Netherlands. Ask the atlas: "Who ruled Rwanda before independence in 1962?"
https://chronoatlas.nl/?year=1994&lat=-2&lng=30&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38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e4e82cc78b071778c3c7531a3b95bdc1.jpeg"/>
  <Relationship Id="rId3" Type="http://schemas.openxmlformats.org/officeDocument/2006/relationships/hyperlink" Target="https://chronoatlas.nl/classroom/lesson/rwanda-genocide-1994"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wanda-genocide-1994"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b35c8e315bee82ad18439796b27abb82.jpeg"/>
  <Relationship Id="rId3" Type="http://schemas.openxmlformats.org/officeDocument/2006/relationships/hyperlink" Target="https://chronoatlas.nl/?year=1994&amp;lat=-2&amp;lng=30&amp;zoom=6" TargetMode="External"/>
  <Relationship Id="rId4" Type="http://schemas.openxmlformats.org/officeDocument/2006/relationships/hyperlink" Target="https://chronoatlas.nl/classroom/lesson/rwanda-genocide-199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wanda-genocide-199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ST-COLD WAR  ·  199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wanda 1994: genocide, and those who did not look awa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3  ·  Ages 14-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wanda-genocide-199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100 days in 1994, Hutu extremists murdered an estimated 800,000 Tutsi and moderate Hutu in Rwanda, while the world looked on. Students learn how the genocide was prepared, why the UN pulled back, and meet the people who sheltered and rescued others. Written with care for students aged 14 and old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olonial rule and later politics divided Rwandans into Hutu and Tuts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genocide of April to July 1994 was organized and how it end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examples of rescue during the genocide and explain how Rwanda and the world tried to deal with the crimes afterward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4-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9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wanda-genocide-1994]]></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9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mall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94 and find Rwanda in the heart of Africa, between Zaire, Uganda, Tanzania and Burundi. Compare its size with the Netherlands. Ask the atlas: "Who ruled Rwanda before independence in 1962?"]]></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wanda-genocide-1994]]></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wanda-genocide-1994]]></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2026-11-01T04:32:40Z</dcterms:created>
  <dcterms:modified xsi:type="dcterms:W3CDTF">2026-11-01T04:32:40Z</dcterms:modified>
  <dc:title>Rwanda 1994: genocide, and those who did not look away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