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20,000 BC and turn on Ice Age Seas. Find Sahul, where Australia, New Guinea and Tasmania formed one continent. Which seas have become dry land?
https://chronoatlas.nl/?year=-20000&lat=-12&lng=137&zoom=3.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847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082ef278064f0a5185c15fcc0bf6cee1.jpeg"/>
  <Relationship Id="rId3" Type="http://schemas.openxmlformats.org/officeDocument/2006/relationships/hyperlink" Target="https://chronoatlas.nl/classroom/lesson/sahul-first-australian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ahul-first-australian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c33b0a6a969a4dc30a6fedfd8c15392.jpeg"/>
  <Relationship Id="rId3" Type="http://schemas.openxmlformats.org/officeDocument/2006/relationships/hyperlink" Target="https://chronoatlas.nl/?year=-20000&amp;lat=-12&amp;lng=137&amp;zoom=3.5" TargetMode="External"/>
  <Relationship Id="rId4" Type="http://schemas.openxmlformats.org/officeDocument/2006/relationships/hyperlink" Target="https://chronoatlas.nl/classroom/lesson/sahul-first-australian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ahul-first-australian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OLD STONE AGE  ·  AT LEAST 50,000 YEARS AGO]]></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Sahul: the first Australian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ahul-first-australia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t least 50,000 years ago people crossed the sea to an Ice Age continent called Sahul. Students explore one of the great early voyages and the oldest continuous cultures on Earth, from Lake Mungo to the drowned Bassian Plain.]]></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Sahul was and why its first settlers needed boats or raft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Lake Mungo and describe what its finds tell us about early Australian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rising seas after the Ice Age reshaped Australia and cut off Tasmania.]]></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20,0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ahul-first-australian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20,0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One land: Sahul]]></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20,000 BC and turn on Ice Age Seas. Find Sahul, where Australia, New Guinea and Tasmania formed one continent. Which seas have become dry land?]]></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ahul-first-australian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ahul-first-australian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2026-10-30T23:16:44Z</dcterms:created>
  <dcterms:modified xsi:type="dcterms:W3CDTF">2026-10-30T23:16:44Z</dcterms:modified>
  <dc:title>Sahul: the first Australians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