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174 with the Cities layer on. Find Cairo and Damascus. Saladin ruled Egypt and took Damascus this year. Why did holding both cities squeeze the crusader kingdom between them?
https://chronoatlas.nl/?year=1174&lat=31.5&lng=33.5&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7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fc5bfa11c1b713f6904c6f4e274a90c1.jpeg"/>
  <Relationship Id="rId3" Type="http://schemas.openxmlformats.org/officeDocument/2006/relationships/hyperlink" Target="https://chronoatlas.nl/classroom/lesson/saladin-and-the-road-to-jerusalem"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aladin-and-the-road-to-jerusalem"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bac3a116555bde5c6858da8aff0343b2.jpeg"/>
  <Relationship Id="rId3" Type="http://schemas.openxmlformats.org/officeDocument/2006/relationships/hyperlink" Target="https://chronoatlas.nl/?year=1174&amp;lat=31.5&amp;lng=33.5&amp;zoom=5" TargetMode="External"/>
  <Relationship Id="rId4" Type="http://schemas.openxmlformats.org/officeDocument/2006/relationships/hyperlink" Target="https://chronoatlas.nl/classroom/lesson/saladin-and-the-road-to-jerusalem"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aladin-and-the-road-to-jerusalem"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YYUBID SULTANATE  ·  1169-119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Saladin and the road to Jerusalem]]></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31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aladin-and-the-road-to-jerusale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Kurdish officer united Egypt and Syria, won the Battle of Hattin and took Jerusalem in 1187. Students follow Saladin on the map and play his hardest decisions in Rule Histor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Saladin united Egypt and Syria between 1169 and 1186.]]></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importance of the Battle of Hattin and the surrender of Jerusalem in 1187.]]></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what happened when Jerusalem was taken in 1099 and in 1187.]]></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174]]></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aladin-and-the-road-to-jerusalem]]></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174]]></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From Egypt to Syri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174 with the Cities layer on. Find Cairo and Damascus. Saladin ruled Egypt and took Damascus this year. Why did holding both cities squeeze the crusader kingdom between them?]]></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aladin-and-the-road-to-jerusalem]]></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aladin-and-the-road-to-jerusalem]]></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2026-10-31T04:55:05Z</dcterms:created>
  <dcterms:modified xsi:type="dcterms:W3CDTF">2026-10-31T04:55:05Z</dcterms:modified>
  <dc:title>Saladin and the road to Jerusalem</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