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00 BC. Find Rome and the Samnites in the mountains to the southeast. Which side has the better land for farming, and which the better land for defense?
https://chronoatlas.nl/?year=-400&lat=41.6&lng=14&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3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864acdaee83cffc18efcaec5e9fbd51.jpeg"/>
  <Relationship Id="rId3" Type="http://schemas.openxmlformats.org/officeDocument/2006/relationships/hyperlink" Target="https://chronoatlas.nl/classroom/lesson/samnite-wars-conquest-of-ital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amnite-wars-conquest-of-ital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93261363e8ad6cc18947d2939fb7672.jpeg"/>
  <Relationship Id="rId3" Type="http://schemas.openxmlformats.org/officeDocument/2006/relationships/hyperlink" Target="https://chronoatlas.nl/?year=-400&amp;lat=41.6&amp;lng=14&amp;zoom=6" TargetMode="External"/>
  <Relationship Id="rId4" Type="http://schemas.openxmlformats.org/officeDocument/2006/relationships/hyperlink" Target="https://chronoatlas.nl/classroom/lesson/samnite-wars-conquest-of-ital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amnite-wars-conquest-of-ital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343-29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amnite Wars: Rome conquers Ital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9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mnite-wars-conquest-of-ita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he mountains of central Italy, the Samnites fought Rome for half a century and once trapped a whole Roman army. Students follow the wars on the map and learn how Rome turned defeated enemies into alli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amnium and two key places of the Samnite War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audine Forks (321 BC) and the battle of Sentinum (295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Rome held Italy together with colonies, roads and allianc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amnite-wars-conquest-of-ital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rival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00 BC. Find Rome and the Samnites in the mountains to the southeast. Which side has the better land for farming, and which the better land for defens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amnite-wars-conquest-of-ital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mnite-wars-conquest-of-ital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2026-10-31T04:56:04Z</dcterms:created>
  <dcterms:modified xsi:type="dcterms:W3CDTF">2026-10-31T04:56:04Z</dcterms:modified>
  <dc:title>The Samnite Wars: Rome conquers Italy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