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80 and find the Wassoulou Empire on the upper Niger. Which French colony lies to its north-west?
https://chronoatlas.nl/?year=1880&lat=11&lng=-9&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bb8bdc132b9adb08416d193227d8221.jpeg"/>
  <Relationship Id="rId3" Type="http://schemas.openxmlformats.org/officeDocument/2006/relationships/hyperlink" Target="https://chronoatlas.nl/classroom/lesson/samori-toure-resistan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amori-toure-resistan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aa0f035c4cba82d4632fcf3bf77ff832.jpeg"/>
  <Relationship Id="rId3" Type="http://schemas.openxmlformats.org/officeDocument/2006/relationships/hyperlink" Target="https://chronoatlas.nl/?year=1880&amp;lat=11&amp;lng=-9&amp;zoom=5" TargetMode="External"/>
  <Relationship Id="rId4" Type="http://schemas.openxmlformats.org/officeDocument/2006/relationships/hyperlink" Target="https://chronoatlas.nl/classroom/lesson/samori-toure-resistan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amori-toure-resista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WASSOULOU EMPIRE  ·  1882-189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amori Toure: resistance to French conques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42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mori-toure-resist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sixteen years Samori Toure fought French armies in West Africa, buying modern rifles, making his own and even moving his whole state east. Students weigh the strategy and the costs of one of Africa's longest resistance wa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amori's first empire on the upper Niger and his second empire further eas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Samori built a strong army and why he moved his stat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Samori's record as a resistance hero against the suffering his wars caus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8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amori-toure-resistan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8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amori's first empir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80 and find the Wassoulou Empire on the upper Niger. Which French colony lies to its north-we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amori-toure-resistan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mori-toure-resistan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2026-10-31T05:21:46Z</dcterms:created>
  <dcterms:modified xsi:type="dcterms:W3CDTF">2026-10-31T05:21:46Z</dcterms:modified>
  <dc:title>Samori Toure: resistance to French conquest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