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15 and zoom in on southern South America. Find the United Provinces of the Río de la Plata, Buenos Aires and the Andes. Where is Mendoza?
https://chronoatlas.nl/?year=1815&lat=-32&lng=-63&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5610286feeb88cd5710190cb8464281.jpeg"/>
  <Relationship Id="rId3" Type="http://schemas.openxmlformats.org/officeDocument/2006/relationships/hyperlink" Target="https://chronoatlas.nl/classroom/lesson/san-martin-crosses-the-and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an-martin-crosses-the-and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49268f82f8a3c28cdd34f24482e35fd2.jpeg"/>
  <Relationship Id="rId3" Type="http://schemas.openxmlformats.org/officeDocument/2006/relationships/hyperlink" Target="https://chronoatlas.nl/?year=1815&amp;lat=-32&amp;lng=-63&amp;zoom=4.5" TargetMode="External"/>
  <Relationship Id="rId4" Type="http://schemas.openxmlformats.org/officeDocument/2006/relationships/hyperlink" Target="https://chronoatlas.nl/classroom/lesson/san-martin-crosses-the-and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an-martin-crosses-the-and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IN AMERICAN INDEPENDENCE  ·  1810-182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an Martín crosses the And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1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n-martin-crosses-the-and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17 José de San Martín leads an army over the high passes of the Andes to free Chile, then sails north to Lima. Students follow one of the boldest marches in history and meet a general who walked away from pow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an Martín chose to free Chile first and attack Peru by s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from Mendoza across the Andes to Santiago and on to Lim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San Martín's choices with those of Simón Bolív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an-martin-crosses-the-and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United Provinc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15 and zoom in on southern South America. Find the United Provinces of the Río de la Plata, Buenos Aires and the Andes. Where is Mendoz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an-martin-crosses-the-and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n-martin-crosses-the-and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2026-10-31T05:42:12Z</dcterms:created>
  <dcterms:modified xsi:type="dcterms:W3CDTF">2026-10-31T05:42:12Z</dcterms:modified>
  <dc:title>San Martín crosses the Andes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