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334 BC and turn on Historical Events. Find the marker for the rise of the Akkadian Empire. The city of Akkad itself has never been found. Where do you think it might lie?
https://chronoatlas.nl/?year=-2334&lat=33.1&lng=44.1&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99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bd928d22bb19e7f0942467501b856a1.jpeg"/>
  <Relationship Id="rId3" Type="http://schemas.openxmlformats.org/officeDocument/2006/relationships/hyperlink" Target="https://chronoatlas.nl/classroom/lesson/sargon-of-akka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argon-of-akka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a022ebe6574cf3027f28a32d25974ad2.jpeg"/>
  <Relationship Id="rId3" Type="http://schemas.openxmlformats.org/officeDocument/2006/relationships/hyperlink" Target="https://chronoatlas.nl/?year=-2334&amp;lat=33.1&amp;lng=44.1&amp;zoom=6" TargetMode="External"/>
  <Relationship Id="rId4" Type="http://schemas.openxmlformats.org/officeDocument/2006/relationships/hyperlink" Target="https://chronoatlas.nl/classroom/lesson/sargon-of-akka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argon-of-akk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KKADIAN EMPIRE  ·  ABOUT 2334-2154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argon of Akkad: the first empir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rgon-of-akk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cupbearer from Kish conquered the cities of Sumer and claimed to rule from the Gulf to the Mediterranean. Students follow Sargon of Akkad, meet his daughter Enheduanna, and debate why the first empire fell.]]></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Sargon built the Akkadian Empire and how he held it togeth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ain places of the empire, from the Lower Sea to the Upper Se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at least two explanations for the fall of the Akkadian Empir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334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argon-of-akka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334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rise of Akka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334 BC and turn on Historical Events. Find the marker for the rise of the Akkadian Empire. The city of Akkad itself has never been found. Where do you think it might li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argon-of-akka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rgon-of-akka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2026-10-31T02:27:58Z</dcterms:created>
  <dcterms:modified xsi:type="dcterms:W3CDTF">2026-10-31T02:27:58Z</dcterms:modified>
  <dc:title>Sargon of Akkad: the first empire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