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Open the map in AD 200 and find the Parthian Empire. In 224 Ardashir, a prince from Fars in the south, overthrew the last Parthian king. The map keeps the Parthian name until 400. Find Fars, near Persepolis.
https://chronoatlas.nl/?year=200&lat=32&lng=52&zoom=4.5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1852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03fa22304f84194985b7a7e2968ffecd1.jpeg"/>
  <Relationship Id="rId3" Type="http://schemas.openxmlformats.org/officeDocument/2006/relationships/hyperlink" Target="https://chronoatlas.nl/classroom/lesson/sasanian-shapur-valerian" TargetMode="Externa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classroom/lesson/sasanian-shapur-valerian" TargetMode="Externa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f50718d6e4f47b1ee8f63bb9c6f5a9ae2.jpeg"/>
  <Relationship Id="rId3" Type="http://schemas.openxmlformats.org/officeDocument/2006/relationships/hyperlink" Target="https://chronoatlas.nl/?year=200&amp;lat=32&amp;lng=52&amp;zoom=4.5" TargetMode="External"/>
  <Relationship Id="rId4" Type="http://schemas.openxmlformats.org/officeDocument/2006/relationships/hyperlink" Target="https://chronoatlas.nl/classroom/lesson/sasanian-shapur-valerian" TargetMode="External"/>
  <Relationship Id="rId5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pricing" TargetMode="External"/>
  <Relationship Id="rId3" Type="http://schemas.openxmlformats.org/officeDocument/2006/relationships/hyperlink" Target="https://chronoatlas.nl/classroom/lesson/sasanian-shapur-valerian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3" name=""/>
          <p:cNvSpPr txBox="1"/>
          <p:nvPr/>
        </p:nvSpPr>
        <p:spPr>
          <a:xfrm>
            <a:off x="381000" y="2857500"/>
            <a:ext cx="8382000" cy="1714500"/>
          </a:xfrm>
          <a:prstGeom prst="rect">
            <a:avLst/>
          </a:prstGeom>
          <a:solidFill>
            <a:srgbClr val="14100C">
              <a:alpha val="7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4" name=""/>
          <p:cNvSpPr txBox="1"/>
          <p:nvPr/>
        </p:nvSpPr>
        <p:spPr>
          <a:xfrm>
            <a:off x="571500" y="3009900"/>
            <a:ext cx="8001000" cy="2476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4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SASANIAN EMPIRE  ·  224-272 AD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3276600"/>
            <a:ext cx="8001000" cy="8763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he Sasanians: Shapur I and the captured empero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4191000"/>
            <a:ext cx="80010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ChronoAtlas Classroom  ·  Plate 136  ·  Ages 12-15  ·  45 min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sasanian-shapur-valerian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THIS LESS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What students take from i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19200"/>
            <a:ext cx="5143500" cy="1428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In 224 a prince from southern Iran overthrew the Parthians and founded the Sasanian dynasty. His son Shapur I beat three Roman emperors and took one of them prisoner. Students read his victory in stone and compare Persian and Roman versions of the story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762250"/>
            <a:ext cx="5143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BY THE END, STUDENTS C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2990850"/>
            <a:ext cx="5143500" cy="1714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xplain how the Sasanians replaced the Parthians in 224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Describe Shapur I's victories over Rome and how he presented them in rock reliefs and inscriptions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Compare Roman and Persian sources about the same events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0" y="12192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LENGTH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0" y="13906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45 min]]></a:t>
            </a:r>
          </a:p>
        </p:txBody>
      </p:sp>
      <p:cxnSp>
        <p:nvCxnSpPr>
          <p:cNvPr id="9" name=""/>
          <p:cNvCxnSpPr/>
          <p:nvPr/>
        </p:nvCxnSpPr>
        <p:spPr>
          <a:xfrm>
            <a:off x="6286500" y="17526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" name=""/>
          <p:cNvSpPr txBox="1"/>
          <p:nvPr/>
        </p:nvSpPr>
        <p:spPr>
          <a:xfrm>
            <a:off x="6286500" y="19240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AGE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0" y="20955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12-15]]></a:t>
            </a:r>
          </a:p>
        </p:txBody>
      </p:sp>
      <p:cxnSp>
        <p:nvCxnSpPr>
          <p:cNvPr id="12" name=""/>
          <p:cNvCxnSpPr/>
          <p:nvPr/>
        </p:nvCxnSpPr>
        <p:spPr>
          <a:xfrm>
            <a:off x="6286500" y="24574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"/>
          <p:cNvSpPr txBox="1"/>
          <p:nvPr/>
        </p:nvSpPr>
        <p:spPr>
          <a:xfrm>
            <a:off x="6286500" y="26289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ON THE MAP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0" y="28003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3 steps, AD 200]]></a:t>
            </a:r>
          </a:p>
        </p:txBody>
      </p:sp>
      <p:cxnSp>
        <p:nvCxnSpPr>
          <p:cNvPr id="15" name=""/>
          <p:cNvCxnSpPr/>
          <p:nvPr/>
        </p:nvCxnSpPr>
        <p:spPr>
          <a:xfrm>
            <a:off x="6286500" y="31623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" name=""/>
          <p:cNvSpPr txBox="1"/>
          <p:nvPr/>
        </p:nvSpPr>
        <p:spPr>
          <a:xfrm>
            <a:off x="6286500" y="33337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QUIZ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6286500" y="35052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7 rounds]]></a:t>
            </a:r>
          </a:p>
        </p:txBody>
      </p:sp>
      <p:cxnSp>
        <p:nvCxnSpPr>
          <p:cNvPr id="18" name=""/>
          <p:cNvCxnSpPr/>
          <p:nvPr/>
        </p:nvCxnSpPr>
        <p:spPr>
          <a:xfrm>
            <a:off x="6286500" y="38671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2" tooltip=""/>
              </a:rPr>
              <a:t><![CDATA[ChronoAtlas Classroom  ·  chronoatlas.nl/classroom/lesson/sasanian-shapur-valerian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EXPLORE THE MAP  ·  STEP A OF 3  ·  AD 200]]></a:t>
            </a:r>
          </a:p>
        </p:txBody>
      </p:sp>
      <p:pic>
        <p:nvPicPr>
          <p:cNvPr id="3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952500"/>
            <a:ext cx="4381500" cy="2743200"/>
          </a:xfrm>
          <a:prstGeom prst="rect">
            <a:avLst/>
          </a:prstGeom>
          <a:noFill/>
        </p:spPr>
      </p:pic>
      <p:sp>
        <p:nvSpPr>
          <p:cNvPr id="4" name=""/>
          <p:cNvSpPr txBox="1"/>
          <p:nvPr/>
        </p:nvSpPr>
        <p:spPr>
          <a:xfrm>
            <a:off x="666750" y="1028700"/>
            <a:ext cx="323850" cy="323850"/>
          </a:xfrm>
          <a:prstGeom prst="rect">
            <a:avLst/>
          </a:prstGeom>
          <a:solidFill>
            <a:srgbClr val="EDCB90">
              <a:alpha val="100000"/>
            </a:srgbClr>
          </a:solidFill>
        </p:spPr>
        <p:txBody>
          <a:bodyPr anchor="ctr" anchorCtr="0" rtlCol="0" vert="horz" bIns="0" lIns="0" rIns="0" tIns="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500" spc="0" u="none" cap="none">
                <a:solidFill>
                  <a:srgbClr val="14100C">
                    <a:alpha val="100000"/>
                  </a:srgbClr>
                </a:solidFill>
                <a:latin typeface="Georgia"/>
              </a:rPr>
              <a:t><![CDATA[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334000" y="952500"/>
            <a:ext cx="3238500" cy="666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4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A new dynasty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334000" y="1676400"/>
            <a:ext cx="3238500" cy="22860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Open the map in AD 200 and find the Parthian Empire. In 224 Ardashir, a prince from Fars in the south, overthrew the last Parthian king. The map keeps the Parthian name until 400. Find Fars, near Persepolis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71500" y="3905250"/>
            <a:ext cx="47625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3" tooltip=""/>
              </a:rPr>
              <a:t><![CDATA[Open this view on the live map  →]]></a:t>
            </a:r>
          </a:p>
        </p:txBody>
      </p:sp>
      <p:cxnSp>
        <p:nvCxnSpPr>
          <p:cNvPr id="8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4" tooltip=""/>
              </a:rPr>
              <a:t><![CDATA[ChronoAtlas Classroom  ·  chronoatlas.nl/classroom/lesson/sasanian-shapur-valeria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CHRONOATLAS CLASSROOM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he rest of this deck comes with Classroom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38250"/>
            <a:ext cx="8001000" cy="571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19 more slides: the other map steps, the discussion questions, the quiz with its answers, and the worksheet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000250"/>
            <a:ext cx="8001000" cy="952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very lesson as a deck, every worksheet, every live lesson and homework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€19 a month, cancel anytime. The free lesson, Rome at its height, comes whole.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3143250"/>
            <a:ext cx="8001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2" tooltip=""/>
              </a:rPr>
              <a:t><![CDATA[https://chronoatlas.nl/pricing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sasanian-shapur-valerian]]></a:t>
            </a:r>
          </a:p>
        </p:txBody>
      </p:sp>
      <p:sp>
        <p:nvSpPr>
          <p:cNvPr id="9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6">
  <a:themeElements>
    <a:clrScheme name="Theme7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ChronoAtlas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ChronoAtlas</dc:creator>
  <cp:lastModifiedBy>Unknown Creator</cp:lastModifiedBy>
  <dcterms:created xsi:type="dcterms:W3CDTF">2026-10-30T23:17:29Z</dcterms:created>
  <dcterms:modified xsi:type="dcterms:W3CDTF">2026-10-30T23:17:29Z</dcterms:modified>
  <dc:title>The Sasanians: Shapur I and the captured emperor</dc:title>
  <dc:description/>
  <dc:subject>Lesson plan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