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9 BC and zoom in on the southeast coast of Spain. Find Carthago Nova, Carthage's main base there. Why would losing it hurt Hannibal, far away in Italy?
https://chronoatlas.nl/?year=-209&lat=38.5&lng=-1.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4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10b837477caef48f9d8f71c6b820b41.jpeg"/>
  <Relationship Id="rId3" Type="http://schemas.openxmlformats.org/officeDocument/2006/relationships/hyperlink" Target="https://chronoatlas.nl/classroom/lesson/scipio-and-zam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cipio-and-zam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e4b3f10b8f9386a3dc64619623a7ebc2.jpeg"/>
  <Relationship Id="rId3" Type="http://schemas.openxmlformats.org/officeDocument/2006/relationships/hyperlink" Target="https://chronoatlas.nl/?year=-209&amp;lat=38.5&amp;lng=-1.5&amp;zoom=6" TargetMode="External"/>
  <Relationship Id="rId4" Type="http://schemas.openxmlformats.org/officeDocument/2006/relationships/hyperlink" Target="https://chronoatlas.nl/classroom/lesson/scipio-and-zam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cipio-and-zam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210-20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cipio and Zama: the end of Hannibal's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ipio-and-zam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young Roman general took the war to Spain and then to Africa, and finally beat Hannibal at Zama. Students follow Scipio's strategy and weigh the peace of 201 BC.]]></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cipio's campaigns in Spain and Africa changed the course of the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arthago Nova, the Metaurus and Zam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peace terms of 201 BC and what they meant for Carthag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9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cipio-and-zam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9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ar in Sp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9 BC and zoom in on the southeast coast of Spain. Find Carthago Nova, Carthage's main base there. Why would losing it hurt Hannibal, far away in Ital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cipio-and-zam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ipio-and-zam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2026-10-31T04:32:30Z</dcterms:created>
  <dcterms:modified xsi:type="dcterms:W3CDTF">2026-10-31T04:32:30Z</dcterms:modified>
  <dc:title>Scipio and Zama: the end of Hannibal's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