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on Britain. Find Scotland and the English lands. Where does the border run, and which areas lie closest to it?
https://chronoatlas.nl/?year=1300&lat=55.5&lng=-3&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44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35ca0ac93856327e749613aa86337361.jpeg"/>
  <Relationship Id="rId3" Type="http://schemas.openxmlformats.org/officeDocument/2006/relationships/hyperlink" Target="https://chronoatlas.nl/classroom/lesson/scottish-wars-of-independe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cottish-wars-of-independe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def80db49ac961225dc9c0b1bbe662e2.jpeg"/>
  <Relationship Id="rId3" Type="http://schemas.openxmlformats.org/officeDocument/2006/relationships/hyperlink" Target="https://chronoatlas.nl/?year=1300&amp;lat=55.5&amp;lng=-3&amp;zoom=5.5" TargetMode="External"/>
  <Relationship Id="rId4" Type="http://schemas.openxmlformats.org/officeDocument/2006/relationships/hyperlink" Target="https://chronoatlas.nl/classroom/lesson/scottish-wars-of-independe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cottish-wars-of-independ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SCOTLAND  ·  1296-132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Wallace, Bruce and Scottish independe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6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cottish-wars-of-independ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296 Edward I of England invades Scotland and carries off the stone on which its kings were crowned. Students follow William Wallace and Robert the Bruce from Stirling Bridge to Bannockburn and read the Declaration of Arbroath as an early statement of a people's freedo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dispute over the Scottish crown led to war with England in 129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nd describe the battles of Stirling Bridge (1297) and Bannockburn (1314).]]></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meaning of the Declaration of Arbroath (1320) and how Scotland's independence was recognized in 132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cottish-wars-of-independe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on Britain. Find Scotland and the English lands. Where does the border run, and which areas lie closest to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cottish-wars-of-independe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cottish-wars-of-independe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2026-10-31T03:43:35Z</dcterms:created>
  <dcterms:modified xsi:type="dcterms:W3CDTF">2026-10-31T03:43:35Z</dcterms:modified>
  <dc:title>Wallace, Bruce and Scottish independence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