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80 and zoom out over Africa. Read the names of African states you can find. How much of the continent is shown as European colonies?
https://chronoatlas.nl/?year=1880&lat=2&lng=18&zoom=2.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43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b1eea8b871f7e5377dd1f268316f8541.jpeg"/>
  <Relationship Id="rId3" Type="http://schemas.openxmlformats.org/officeDocument/2006/relationships/hyperlink" Target="https://chronoatlas.nl/classroom/lesson/scramble-for-africa-berli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cramble-for-africa-berli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1088e6e280447969f49793ce1b6cf112.jpeg"/>
  <Relationship Id="rId3" Type="http://schemas.openxmlformats.org/officeDocument/2006/relationships/hyperlink" Target="https://chronoatlas.nl/?year=1880&amp;lat=2&amp;lng=18&amp;zoom=2.6" TargetMode="External"/>
  <Relationship Id="rId4" Type="http://schemas.openxmlformats.org/officeDocument/2006/relationships/hyperlink" Target="https://chronoatlas.nl/classroom/lesson/scramble-for-africa-berli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cramble-for-africa-berli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GE OF EMPIRE  ·  1881-191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cramble for Africa and the Berlin Conferen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46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cramble-for-africa-berl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880 most of Africa is ruled by Africans. By 1914 only Ethiopia and Liberia are independent. Students compare the maps, look at the Berlin Conference, where no African was present, and at resistance such as the Ethiopian victory at Adw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map of Africa in 1880 and 1914 and describe the chang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Berlin Conference (1884-1885) decided and what it did not.]]></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Give examples of African resistance, such as Adwa (1896).]]></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8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cramble-for-africa-berli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8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frica in 188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80 and zoom out over Africa. Read the names of African states you can find. How much of the continent is shown as European colonie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cramble-for-africa-berli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cramble-for-africa-berli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2026-10-31T09:13:56Z</dcterms:created>
  <dcterms:modified xsi:type="dcterms:W3CDTF">2026-10-31T09:13:56Z</dcterms:modified>
  <dc:title>The Scramble for Africa and the Berlin Conference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