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650 BC north of the Black Sea. The map shows Cimmerians and a "Proto-Scythian" culture. The Scythians rode in from the east and pushed the Cimmerians out around 700 BC. Look at the land: flat grassland with no mountains. Why is this country perfect for a people living on horseback?
https://chronoatlas.nl/?year=-650&lat=47.5&lng=34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670ea60b6d8e0b2f3589cd2677a1a441.jpeg"/>
  <Relationship Id="rId3" Type="http://schemas.openxmlformats.org/officeDocument/2006/relationships/hyperlink" Target="https://chronoatlas.nl/classroom/lesson/scythian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cythian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6d5510f5127cf38ebf1f20169a25d962.jpeg"/>
  <Relationship Id="rId3" Type="http://schemas.openxmlformats.org/officeDocument/2006/relationships/hyperlink" Target="https://chronoatlas.nl/?year=-650&amp;lat=47.5&amp;lng=34&amp;zoom=5" TargetMode="External"/>
  <Relationship Id="rId4" Type="http://schemas.openxmlformats.org/officeDocument/2006/relationships/hyperlink" Target="https://chronoatlas.nl/classroom/lesson/scythian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cythian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CYTHIA  ·  700-3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cythians: horse lords of the step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8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cythia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orth of the Black Sea lived nomads who fought from horseback, buried their kings under huge mounds full of gold, and beat the Persian Empire without fighting a single battle. Students meet the Scythians through Herodotus and through their tomb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Scythian steppe north of the Black Sea and the Greek colonies on its coas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Scythians defeated Darius's invasion around 513 B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a kurgan is and what the gold found in them tells us about Scythian lif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65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cythian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65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Riders replace ride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650 BC north of the Black Sea. The map shows Cimmerians and a "Proto-Scythian" culture. The Scythians rode in from the east and pushed the Cimmerians out around 700 BC. Look at the land: flat grassland with no mountains. Why is this country perfect for a people living on horseback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cythia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cythia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2026-10-31T00:57:58Z</dcterms:created>
  <dcterms:modified xsi:type="dcterms:W3CDTF">2026-10-31T00:57:58Z</dcterms:modified>
  <dc:title>The Scythians: horse lords of the steppe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