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450 and find Korea. Its northern border follows two rivers, the Yalu in the west and the Tumen in the east. Find them. Why would rivers make a good border?
https://chronoatlas.nl/?year=1450&lat=39.5&lng=127.5&zoom=5.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985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ed8d38bdaf399524dcd8c945930405d91.jpeg"/>
  <Relationship Id="rId3" Type="http://schemas.openxmlformats.org/officeDocument/2006/relationships/hyperlink" Target="https://chronoatlas.nl/classroom/lesson/sejong-the-great-hangul"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sejong-the-great-hangul"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7d5cd12fa0f93668e8ca361143feae72.jpeg"/>
  <Relationship Id="rId3" Type="http://schemas.openxmlformats.org/officeDocument/2006/relationships/hyperlink" Target="https://chronoatlas.nl/?year=1450&amp;lat=39.5&amp;lng=127.5&amp;zoom=5.5" TargetMode="External"/>
  <Relationship Id="rId4" Type="http://schemas.openxmlformats.org/officeDocument/2006/relationships/hyperlink" Target="https://chronoatlas.nl/classroom/lesson/sejong-the-great-hangul"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sejong-the-great-hangul"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JOSEON KOREA  ·  1392-1450]]></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Sejong the Great and Hangul]]></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86  ·  Ages 10-13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ejong-the-great-hangul]]></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King Sejong of Joseon gave Korea its own alphabet in 1446, so that ordinary people could read and write. Students explore the new dynasty and its capital, Sejong's scientists and the debate over Hangul at his court.]]></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founding of the Joseon dynasty and its capital Hanyang.]]></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Sejong created Hangul and why some officials opposed it.]]></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Name two scientific achievements of Sejong's reign.]]></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0-13]]></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45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sejong-the-great-hangul]]></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45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River border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450 and find Korea. Its northern border follows two rivers, the Yalu in the west and the Tumen in the east. Find them. Why would rivers make a good border?]]></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sejong-the-great-hangul]]></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ejong-the-great-hangul]]></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2026-10-31T02:26:18Z</dcterms:created>
  <dcterms:modified xsi:type="dcterms:W3CDTF">2026-10-31T02:26:18Z</dcterms:modified>
  <dc:title>Sejong the Great and Hangul</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