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0 BC. The Seleucid Kingdom covers Mesopotamia, Iran and Central Asia. Seleucus had taken Babylon in 312 BC and founded a new capital, Seleucia on the Tigris, nearby. Turn on the Cities layer and find Babylon. Why build a new Greek city 60 km from the old one?
https://chronoatlas.nl/?year=-300&lat=33&lng=5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a1f423d4f6af8cf99f9a0aaed6810cb1.jpeg"/>
  <Relationship Id="rId3" Type="http://schemas.openxmlformats.org/officeDocument/2006/relationships/hyperlink" Target="https://chronoatlas.nl/classroom/lesson/seleucid-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leucid-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5a2a544d99a0841ea4e9824fb7cfd42.jpeg"/>
  <Relationship Id="rId3" Type="http://schemas.openxmlformats.org/officeDocument/2006/relationships/hyperlink" Target="https://chronoatlas.nl/?year=-300&amp;lat=33&amp;lng=50&amp;zoom=4" TargetMode="External"/>
  <Relationship Id="rId4" Type="http://schemas.openxmlformats.org/officeDocument/2006/relationships/hyperlink" Target="https://chronoatlas.nl/classroom/lesson/seleucid-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leucid-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ELLENISTIC WORLD  ·  312-14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eleucids: Greek kings from Syria to Ir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leucid-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largest successor kingdom stretched from the Aegean to Central Asia and was run by Greeks ruling dozens of peoples. Students follow the Seleucids from Babylon to Antioch, watch them plant Greek cities across Asia, and see the giant shrink as Parthians, Romans and rebels close i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eleucia on the Tigris and Antioch and explain why the Seleucids had two capital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Seleucids used new Greek cities to hold their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map to show how the kingdom shrank between 300 and 140 BC and name one cau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leucid-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Babylon to the Indu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0 BC. The Seleucid Kingdom covers Mesopotamia, Iran and Central Asia. Seleucus had taken Babylon in 312 BC and founded a new capital, Seleucia on the Tigris, nearby. Turn on the Cities layer and find Babylon. Why build a new Greek city 60 km from the old on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leucid-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leucid-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2026-10-31T00:59:00Z</dcterms:created>
  <dcterms:modified xsi:type="dcterms:W3CDTF">2026-10-31T00:59:00Z</dcterms:modified>
  <dc:title>The Seleucids: Greek kings from Syria to Iran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