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. Find the Ottoman Empire and the Mamluk Sultanate. Where do they meet? Which holy cities lie inside the Mamluk lands?
https://chronoatlas.nl/?year=1500&lat=32&lng=36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b223db1b53a7181c134770a9798c8a51.jpeg"/>
  <Relationship Id="rId3" Type="http://schemas.openxmlformats.org/officeDocument/2006/relationships/hyperlink" Target="https://chronoatlas.nl/classroom/lesson/selim-conquers-egypt-1517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elim-conquers-egypt-1517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3137ecf5b341e45a56a70f3f071e2842.jpeg"/>
  <Relationship Id="rId3" Type="http://schemas.openxmlformats.org/officeDocument/2006/relationships/hyperlink" Target="https://chronoatlas.nl/?year=1500&amp;lat=32&amp;lng=36&amp;zoom=4" TargetMode="External"/>
  <Relationship Id="rId4" Type="http://schemas.openxmlformats.org/officeDocument/2006/relationships/hyperlink" Target="https://chronoatlas.nl/classroom/lesson/selim-conquers-egypt-1517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elim-conquers-egypt-1517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516-151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elim I takes Cairo, Mecca and Med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0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elim-conquers-egypt-15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wo short campaigns Sultan Selim I destroyed the Mamluk Sultanate and made the Ottomans masters of Syria, Egypt and the holy cities of Islam. Students compare the map before and after 1517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Ottoman Empire on the map in 1500 and in 153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ampaigns of 1516-1517 against the Mamluk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ruling Egypt and protecting Mecca and Medina mattered to the sulta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elim-conquers-egypt-1517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sulta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. Find the Ottoman Empire and the Mamluk Sultanate. Where do they meet? Which holy cities lie inside the Mamluk land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elim-conquers-egypt-151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elim-conquers-egypt-151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2026-10-31T02:07:11Z</dcterms:created>
  <dcterms:modified xsi:type="dcterms:W3CDTF">2026-10-31T02:07:11Z</dcterms:modified>
  <dc:title>Selim I takes Cairo, Mecca and Medina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