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100 and find the Seljuk Empire. Then look to the north-east, near the Aral Sea: which Turkish people does the map show there, from whom the Seljuks came?
https://chronoatlas.nl/?year=1100&lat=38&lng=55&zoom=3.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9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69429639964387080fce8f4f5b44f4b1.jpeg"/>
  <Relationship Id="rId3" Type="http://schemas.openxmlformats.org/officeDocument/2006/relationships/hyperlink" Target="https://chronoatlas.nl/classroom/lesson/seljuks-and-manzikert-1071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seljuks-and-manzikert-1071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018a3d227d049c094ad9a209d2ea64d2.jpeg"/>
  <Relationship Id="rId3" Type="http://schemas.openxmlformats.org/officeDocument/2006/relationships/hyperlink" Target="https://chronoatlas.nl/?year=1100&amp;lat=38&amp;lng=55&amp;zoom=3.6" TargetMode="External"/>
  <Relationship Id="rId4" Type="http://schemas.openxmlformats.org/officeDocument/2006/relationships/hyperlink" Target="https://chronoatlas.nl/classroom/lesson/seljuks-and-manzikert-1071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seljuks-and-manzikert-107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SELJUK EMPIRE  ·  1037-109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Seljuks and Manzikert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29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eljuks-and-manzikert-107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urkish horsemen from Central Asia took over the heart of the Islamic world and beat a Byzantine emperor at Manzikert in 1071. Students explore how this opened Anatolia to the Turks and led to the Crusad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the movement of the Seljuk Turks from Central Asia to Anatolia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Battle of Manzikert in 1071 and its result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difference between a caliph and a sulta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1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seljuks-and-manzikert-1071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1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urks from the stepp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100 and find the Seljuk Empire. Then look to the north-east, near the Aral Sea: which Turkish people does the map show there, from whom the Seljuks cam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seljuks-and-manzikert-1071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eljuks-and-manzikert-107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2026-10-31T04:40:48Z</dcterms:created>
  <dcterms:modified xsi:type="dcterms:W3CDTF">2026-10-31T04:40:48Z</dcterms:modified>
  <dc:title>The Seljuks and Manzikert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