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What does the map call Japan? Imagine the islands split among dozens of rival lords, the daimyo. Why would each lord build a castle?
https://chronoatlas.nl/?year=1530&lat=36&lng=137&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5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cef51581dab5263c1af53b6393f7521.jpeg"/>
  <Relationship Id="rId3" Type="http://schemas.openxmlformats.org/officeDocument/2006/relationships/hyperlink" Target="https://chronoatlas.nl/classroom/lesson/sengoku-warring-states-jap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ngoku-warring-states-jap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0085844a0ac98209a187d57078e5112.jpeg"/>
  <Relationship Id="rId3" Type="http://schemas.openxmlformats.org/officeDocument/2006/relationships/hyperlink" Target="https://chronoatlas.nl/?year=1530&amp;lat=36&amp;lng=137&amp;zoom=5" TargetMode="External"/>
  <Relationship Id="rId4" Type="http://schemas.openxmlformats.org/officeDocument/2006/relationships/hyperlink" Target="https://chronoatlas.nl/classroom/lesson/sengoku-warring-states-jap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ngoku-warring-states-jap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NGOKU JAPAN  ·  1467-159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engoku: Japan's age of warring stat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8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ngoku-warring-states-jap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1467 Japan broke apart into domains ruled by warring lords. Portuguese guns arrived in 1543, and Oda Nobunaga and Toyotomi Hideyoshi fought their way to unity by 1590. Students follow a century of war and the rise of a new ord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Japan broke apart into warring domains after 146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firearms and Europeans changed Sengoku warfare and politic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Oda Nobunaga and Toyotomi Hideyoshi reunited Japan by 159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ngoku-warring-states-jap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land in piec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What does the map call Japan? Imagine the islands split among dozens of rival lords, the daimyo. Why would each lord build a castl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ngoku-warring-states-jap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ngoku-warring-states-jap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2026-10-30T22:10:32Z</dcterms:created>
  <dcterms:modified xsi:type="dcterms:W3CDTF">2026-10-30T22:10:32Z</dcterms:modified>
  <dc:title>Sengoku: Japan's age of warring states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