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560 BC on the Aegean and turn on Historical Events (Cultural and Religious). The temple of Artemis at Ephesus was being rebuilt with gifts from Croesus of Lydia. Then travel to Giza: the Great Pyramid was already 2,000 years old when the Greeks saw it. Find both on the map.
https://chronoatlas.nl/?year=-560&lat=34&lng=29&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5e74076dffac840829df2930feb3a641.jpeg"/>
  <Relationship Id="rId3" Type="http://schemas.openxmlformats.org/officeDocument/2006/relationships/hyperlink" Target="https://chronoatlas.nl/classroom/lesson/seven-wonder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even-wonder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1d7d405604ad49dfb79fb120fb9cda42.jpeg"/>
  <Relationship Id="rId3" Type="http://schemas.openxmlformats.org/officeDocument/2006/relationships/hyperlink" Target="https://chronoatlas.nl/?year=-560&amp;lat=34&amp;lng=29&amp;zoom=4.5" TargetMode="External"/>
  <Relationship Id="rId4" Type="http://schemas.openxmlformats.org/officeDocument/2006/relationships/hyperlink" Target="https://chronoatlas.nl/classroom/lesson/seven-wonder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even-wonde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ELLENISTIC WORLD  ·  2560-280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even Wonders of the ancient worl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4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ven-wonder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Greek travelers in the Hellenistic age made a list of seven sights everyone should see. Students find all seven on the map, from the pyramid of Giza to the lighthouse of Alexandria, work out which ones they could still visit, and decide what makes something a wonde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Seven Wonders and locate each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Order the wonders by age and say which still stands toda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list was made by Greeks in the Hellenistic period and what it tells us about their worl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56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even-wonder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56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oldest wond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560 BC on the Aegean and turn on Historical Events (Cultural and Religious). The temple of Artemis at Ephesus was being rebuilt with gifts from Croesus of Lydia. Then travel to Giza: the Great Pyramid was already 2,000 years old when the Greeks saw it. Find both on the map.]]></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even-wonder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even-wonder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2026-10-31T00:59:05Z</dcterms:created>
  <dcterms:modified xsi:type="dcterms:W3CDTF">2026-10-31T00:59:05Z</dcterms:modified>
  <dc:title>The Seven Wonders of the ancient world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