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48. Find the British American colonies along the Atlantic coast and Louisiana on the Gulf of Mexico. Then look at the land west of the Appalachian Mountains. Which Native nations lived there?
https://chronoatlas.nl/?year=1748&lat=38&lng=-82&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46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40e1ea9838774d23e19190d6aa0dc21.jpeg"/>
  <Relationship Id="rId3" Type="http://schemas.openxmlformats.org/officeDocument/2006/relationships/hyperlink" Target="https://chronoatlas.nl/classroom/lesson/seven-years-war-north-americ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even-years-war-north-americ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fa95156e8ae835063300f5c47cd7a662.jpeg"/>
  <Relationship Id="rId3" Type="http://schemas.openxmlformats.org/officeDocument/2006/relationships/hyperlink" Target="https://chronoatlas.nl/?year=1748&amp;lat=38&amp;lng=-82&amp;zoom=4.5" TargetMode="External"/>
  <Relationship Id="rId4" Type="http://schemas.openxmlformats.org/officeDocument/2006/relationships/hyperlink" Target="https://chronoatlas.nl/classroom/lesson/seven-years-war-north-americ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even-years-war-north-americ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EVEN YEARS' WAR  ·  1754-176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754-1763: the war that redrew North Americ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83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even-years-war-north-americ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ance and Britain fought for control of North America, and Native nations fought for their own lands between them. Students follow the war from the Ohio valley to Quebec, the peace of 1763 that removed France from the continent, and Pontiac's War that follow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France, Britain and Native nations all wanted the Ohio valle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Forks of the Ohio, Quebec and Detroit and describe what happened at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esults of 1763 for France, Britain and Native nation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4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even-years-war-north-americ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4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efore the wa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48. Find the British American colonies along the Atlantic coast and Louisiana on the Gulf of Mexico. Then look at the land west of the Appalachian Mountains. Which Native nations lived the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even-years-war-north-americ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even-years-war-north-americ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2026-10-30T22:13:28Z</dcterms:created>
  <dcterms:modified xsi:type="dcterms:W3CDTF">2026-10-30T22:13:28Z</dcterms:modified>
  <dc:title>1754-1763: the war that redrew North America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