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and look at North America. Find New France along the St Lawrence river. Then jump to 1783: is it still there?
https://chronoatlas.nl/?year=1700&lat=46&lng=-7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d6d3fd868bcae87cdd8ab761cdf58b1.jpeg"/>
  <Relationship Id="rId3" Type="http://schemas.openxmlformats.org/officeDocument/2006/relationships/hyperlink" Target="https://chronoatlas.nl/classroom/lesson/seven-years-war-world-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ven-years-war-world-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b24106a333bce3239e125d1c73925b62.jpeg"/>
  <Relationship Id="rId3" Type="http://schemas.openxmlformats.org/officeDocument/2006/relationships/hyperlink" Target="https://chronoatlas.nl/?year=1700&amp;lat=46&amp;lng=-72&amp;zoom=4.5" TargetMode="External"/>
  <Relationship Id="rId4" Type="http://schemas.openxmlformats.org/officeDocument/2006/relationships/hyperlink" Target="https://chronoatlas.nl/classroom/lesson/seven-years-war-world-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ven-years-war-world-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LOBAL EMPIRES  ·  1756-176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even Years' War: a war around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3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years-war-world-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ritain and France fight in Europe, North America, the Caribbean, West Africa and India at the same time. Students follow the war from the Ohio valley to Quebec and Plassey, and see how the Peace of Paris of 1763 redrew the map of empir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Seven Years' War is often called the first world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Quebec, Plassey and the Ohio valley and explain what happen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Peace of Paris (1763) changed the empires of Britain, France and Spai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ven-years-war-world-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New Fran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and look at North America. Find New France along the St Lawrence river. Then jump to 1783: is it still t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ven-years-war-world-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years-war-world-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2026-10-30T22:13:39Z</dcterms:created>
  <dcterms:modified xsi:type="dcterms:W3CDTF">2026-10-30T22:13:39Z</dcterms:modified>
  <dc:title>The Seven Years' War: a war around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