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Stories, start The Persian Empires and go to the last step, 1600. What did people call Isfahan?
https://chronoatlas.nl/?year=1600&lat=32.6&lng=51.7&zoom=4.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2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f5a1a725fd4a6e6e52ebac7797328041.jpeg"/>
  <Relationship Id="rId3" Type="http://schemas.openxmlformats.org/officeDocument/2006/relationships/hyperlink" Target="https://chronoatlas.nl/classroom/lesson/shah-abbas-and-isfaha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hah-abbas-and-isfaha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45ab93baa72960d8cf536c8df4e9862.jpeg"/>
  <Relationship Id="rId3" Type="http://schemas.openxmlformats.org/officeDocument/2006/relationships/hyperlink" Target="https://chronoatlas.nl/?year=1600&amp;lat=32.6&amp;lng=51.7&amp;zoom=4.4" TargetMode="External"/>
  <Relationship Id="rId4" Type="http://schemas.openxmlformats.org/officeDocument/2006/relationships/hyperlink" Target="https://chronoatlas.nl/classroom/lesson/shah-abbas-and-isfaha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hah-abbas-and-isfaha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AFAVID EMPIRE  ·  1588-162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hah Abbas and Isfahan, half the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42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hah-abbas-and-isfah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hah Abbas rebuilt the Safavid army, won back lost lands and made Isfahan one of the most beautiful cities on earth. Students explore his great square, his silk trade and the people who paid the price of his plan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Isfahan, Tabriz and Hormuz and explain what Shah Abbas did at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buildings around the Naqsh-e Jahan squa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silk and the Armenian merchants of New Julfa made Safavid Iran rich.]]></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hah-abbas-and-isfaha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afavid Persi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Stories, start The Persian Empires and go to the last step, 1600. What did people call Isfaha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hah-abbas-and-isfaha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hah-abbas-and-isfaha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2026-10-31T04:46:21Z</dcterms:created>
  <dcterms:modified xsi:type="dcterms:W3CDTF">2026-10-31T04:46:21Z</dcterms:modified>
  <dc:title>Shah Abbas and Isfahan, half the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