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00. Find the Emirate of the White Sheep Turks in Iran and Iraq. In 1501 Ismail took their capital, Tabriz. Which large neighbors surround this state?
https://chronoatlas.nl/?year=1500&lat=35&lng=48&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7bd0d334bc736a05bca3f672f1fb361.jpeg"/>
  <Relationship Id="rId3" Type="http://schemas.openxmlformats.org/officeDocument/2006/relationships/hyperlink" Target="https://chronoatlas.nl/classroom/lesson/shah-ismail-and-the-safavid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hah-ismail-and-the-safavid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d9ff04bc459bfaa33a883f1bdde3b812.jpeg"/>
  <Relationship Id="rId3" Type="http://schemas.openxmlformats.org/officeDocument/2006/relationships/hyperlink" Target="https://chronoatlas.nl/?year=1500&amp;lat=35&amp;lng=48&amp;zoom=4" TargetMode="External"/>
  <Relationship Id="rId4" Type="http://schemas.openxmlformats.org/officeDocument/2006/relationships/hyperlink" Target="https://chronoatlas.nl/classroom/lesson/shah-ismail-and-the-safavid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hah-ismail-and-the-safavi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AFAVID EMPIRE  ·  1501-152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hah Ismail and the Safavid revolut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07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hah-ismail-and-the-safavi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501 a fourteen-year-old leader of a Sufi order was crowned shah in Tabriz and made Shia Islam the faith of his state. Students explore how Ismail changed Iran for centuries and why he clashed with the Ottoman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rdabil, Tabriz and the lands of the early Safavid state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Ismail's choice of Twelver Shia Islam mattered for Ira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Battle of Chaldiran in 1514 and its result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hah-ismail-and-the-safavid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fore the Safavi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00. Find the Emirate of the White Sheep Turks in Iran and Iraq. In 1501 Ismail took their capital, Tabriz. Which large neighbors surround this stat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hah-ismail-and-the-safavid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hah-ismail-and-the-safavid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2026-10-31T04:56:54Z</dcterms:created>
  <dcterms:modified xsi:type="dcterms:W3CDTF">2026-10-31T04:56:54Z</dcterms:modified>
  <dc:title>Shah Ismail and the Safavid revolution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