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1650 and zoom in on Agra on the Yamuna River. Find the Taj Mahal on the riverbank east of Agra Fort. Why build a tomb beside a river?
https://chronoatlas.nl/?year=1650&lat=27.17&lng=78.04&zoom=8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4160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69fd6da8f769f4ad5b27b3bd2cc0bf9f1.jpeg"/>
  <Relationship Id="rId3" Type="http://schemas.openxmlformats.org/officeDocument/2006/relationships/hyperlink" Target="https://chronoatlas.nl/classroom/lesson/shah-jahan-taj-mahal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shah-jahan-taj-mahal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5aa6d88924b80b7d0372ae736d7b91042.jpeg"/>
  <Relationship Id="rId3" Type="http://schemas.openxmlformats.org/officeDocument/2006/relationships/hyperlink" Target="https://chronoatlas.nl/?year=1650&amp;lat=27.17&amp;lng=78.04&amp;zoom=8" TargetMode="External"/>
  <Relationship Id="rId4" Type="http://schemas.openxmlformats.org/officeDocument/2006/relationships/hyperlink" Target="https://chronoatlas.nl/classroom/lesson/shah-jahan-taj-mahal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shah-jahan-taj-mahal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MUGHAL EMPIRE  ·  1628-1658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Shah Jahan and the Taj Mah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361  ·  Ages 10-13  ·  45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shah-jahan-taj-mahal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When his wife Mumtaz Mahal died in 1631, the emperor Shah Jahan began the Taj Mahal, a white marble tomb on the Yamuna River. Students explore how and why it was built, and weigh the glory and the cost of Mughal building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Locate Agra, the Taj Mahal and Shahjahanabad (Delhi) on the map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Describe how and why the Taj Mahal was built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Weigh the glory and the costs of Shah Jahan's building projects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45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0-13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AD 1650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shah-jahan-taj-mahal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AD 1650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On the Yamu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1650 and zoom in on Agra on the Yamuna River. Find the Taj Mahal on the riverbank east of Agra Fort. Why build a tomb beside a river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shah-jahan-taj-mahal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shah-jahan-taj-mahal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6">
  <a:themeElements>
    <a:clrScheme name="Theme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2026-10-31T05:42:13Z</dcterms:created>
  <dcterms:modified xsi:type="dcterms:W3CDTF">2026-10-31T05:42:13Z</dcterms:modified>
  <dc:title>Shah Jahan and the Taj Mahal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