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15 and find the label Zulu between the Drakensberg mountains and the Indian Ocean. How large is it at this time?
https://chronoatlas.nl/?year=1815&lat=-28.5&lng=31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dd0dd7138c907aacd77431e7c2f06f71.jpeg"/>
  <Relationship Id="rId3" Type="http://schemas.openxmlformats.org/officeDocument/2006/relationships/hyperlink" Target="https://chronoatlas.nl/classroom/lesson/shaka-zulu-kingdom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haka-zulu-kingdom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d6a2ecdb8b47064ee63735a305ee32d2.jpeg"/>
  <Relationship Id="rId3" Type="http://schemas.openxmlformats.org/officeDocument/2006/relationships/hyperlink" Target="https://chronoatlas.nl/?year=1815&amp;lat=-28.5&amp;lng=31&amp;zoom=6" TargetMode="External"/>
  <Relationship Id="rId4" Type="http://schemas.openxmlformats.org/officeDocument/2006/relationships/hyperlink" Target="https://chronoatlas.nl/classroom/lesson/shaka-zulu-kingdom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haka-zulu-kingdom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ZULU KINGDOM  ·  1816-182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haka and the rise of the Zulu kingdo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14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haka-zulu-kingd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about twelve years Shaka turned a small chiefdom into the most powerful kingdom of south-east Africa. Students look at his army reforms, the wars and migrations of the time, and why historians still argue about him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Zulu kingdom between the Drakensberg mountains and the Indian Ocea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Shaka reorganised the Zulu army and expanded the kingdom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historians disagree about Shaka and about the causes of the Mfecan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1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haka-zulu-kingdo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1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etween mountains and s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15 and find the label Zulu between the Drakensberg mountains and the Indian Ocean. How large is it at this tim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haka-zulu-kingdom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haka-zulu-kingdo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2026-10-31T05:42:07Z</dcterms:created>
  <dcterms:modified xsi:type="dcterms:W3CDTF">2026-10-31T05:42:07Z</dcterms:modified>
  <dc:title>Shaka and the rise of the Zulu kingdom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