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00 and zoom in on England. Find Stratford-upon-Avon in the Midlands and London on the Thames. How long might the journey of about 150 km take on foot or on horseback?
https://chronoatlas.nl/?year=1600&lat=52&lng=-1&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8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96098655d60b4a397a2d54d35b651961.jpeg"/>
  <Relationship Id="rId3" Type="http://schemas.openxmlformats.org/officeDocument/2006/relationships/hyperlink" Target="https://chronoatlas.nl/classroom/lesson/shakespeare-globe-lond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hakespeare-globe-lond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fef64a1ef4a8e05f2d70dafb64ebcfa2.jpeg"/>
  <Relationship Id="rId3" Type="http://schemas.openxmlformats.org/officeDocument/2006/relationships/hyperlink" Target="https://chronoatlas.nl/?year=1600&amp;lat=52&amp;lng=-1&amp;zoom=6.5" TargetMode="External"/>
  <Relationship Id="rId4" Type="http://schemas.openxmlformats.org/officeDocument/2006/relationships/hyperlink" Target="https://chronoatlas.nl/classroom/lesson/shakespeare-globe-lond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hakespeare-globe-lond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LIZABETHAN ENGLAND  ·  1590-161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hakespeare's Lond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kespeare-globe-lond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glover's son from Stratford becomes the most famous playwright in the world. Students explore the crowded London of the Globe Theatre, where courtiers, apprentices and pickpockets watched the same plays, and ask why theatre was so popul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a visit to the Globe Theatre was like around 16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tratford-upon-Avon, London and two foreign settings of Shakespeare's play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atre was popular, and why some people opposed i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hakespeare-globe-lond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Stratford to Lond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00 and zoom in on England. Find Stratford-upon-Avon in the Midlands and London on the Thames. How long might the journey of about 150 km take on foot or on horsebac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hakespeare-globe-lond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kespeare-globe-lond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2026-10-31T02:26:13Z</dcterms:created>
  <dcterms:modified xsi:type="dcterms:W3CDTF">2026-10-31T02:26:13Z</dcterms:modified>
  <dc:title>Shakespeare's London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