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300 BC and find the Yellow River where it leaves the hills and crosses the North China Plain. The Shang kings ruled here. Why is this river sometimes called "China's sorrow"?
https://chronoatlas.nl/?year=-1300&lat=35&lng=114&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3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1bef0e8bfe15cdfb82161cfe6958c001.jpeg"/>
  <Relationship Id="rId3" Type="http://schemas.openxmlformats.org/officeDocument/2006/relationships/hyperlink" Target="https://chronoatlas.nl/classroom/lesson/shang-china-oracle-bone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hang-china-oracle-bone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bda9ddc7ea7d41c4f889fa7bd5ce37e2.jpeg"/>
  <Relationship Id="rId3" Type="http://schemas.openxmlformats.org/officeDocument/2006/relationships/hyperlink" Target="https://chronoatlas.nl/?year=-1300&amp;lat=35&amp;lng=114&amp;zoom=5" TargetMode="External"/>
  <Relationship Id="rId4" Type="http://schemas.openxmlformats.org/officeDocument/2006/relationships/hyperlink" Target="https://chronoatlas.nl/classroom/lesson/shang-china-oracle-bone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hang-china-oracle-bon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HANG DYNASTY  ·  ABOUT 1600-1046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hang China: oracle bones and bronz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2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hang-china-oracle-bon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Shang kings asked their ancestors questions by cracking bones in fire, and carved the answers in the oldest Chinese writing. Students visit the Shang capital at Anyang, meet the general Fu Hao, and compare the Shang with a very different bronze culture at Sanxingdui.]]></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Yellow River, Anyang and Zhengzhou and explain why the Shang ruled the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oracle bones were and why they matter for the history of writing.]]></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Shang bronze casting and the role of rulers such as Fu Hao.]]></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3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hang-china-oracle-bone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3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Yellow River plai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300 BC and find the Yellow River where it leaves the hills and crosses the North China Plain. The Shang kings ruled here. Why is this river sometimes called "China's sorrow"?]]></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hang-china-oracle-bone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hang-china-oracle-bone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2026-10-31T04:31:21Z</dcterms:created>
  <dcterms:modified xsi:type="dcterms:W3CDTF">2026-10-31T04:31:21Z</dcterms:modified>
  <dc:title>Shang China: oracle bones and bronze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