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00 and find the three Korean kingdoms: Goguryeo and Baekje (spelled Koguryo and Paekche on the map) and Silla. Which one looks least likely to win?
https://chronoatlas.nl/?year=600&lat=37.5&lng=127.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4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cc709060e9794005dd63ef07e1c07001.jpeg"/>
  <Relationship Id="rId3" Type="http://schemas.openxmlformats.org/officeDocument/2006/relationships/hyperlink" Target="https://chronoatlas.nl/classroom/lesson/silla-unites-kore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illa-unites-kore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463bb8da9ff0c1660114dc2083572c52.jpeg"/>
  <Relationship Id="rId3" Type="http://schemas.openxmlformats.org/officeDocument/2006/relationships/hyperlink" Target="https://chronoatlas.nl/?year=600&amp;lat=37.5&amp;lng=127.5&amp;zoom=5.5" TargetMode="External"/>
  <Relationship Id="rId4" Type="http://schemas.openxmlformats.org/officeDocument/2006/relationships/hyperlink" Target="https://chronoatlas.nl/classroom/lesson/silla-unites-kore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illa-unites-kore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NIFIED SILLA  ·  660-93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illa unites Kore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illa-unites-kore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illa, the smallest of Korea's three kingdoms, allied with Tang China, defeated its rivals and then drove out the Tang itself. Students follow the wars on the map and explore Silla's Buddhist capital, Gyeongju.]]></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Silla defeated Baekje and Goguryeo and drove out the Tang by 67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illa, Balhae and Gyeongju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Silla's Buddhist culture, using Bulguksa and Seokguram as exampl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illa-unites-kore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00 and find the three Korean kingdoms: Goguryeo and Baekje (spelled Koguryo and Paekche on the map) and Silla. Which one looks least likely to wi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illa-unites-kore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illa-unites-kore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2026-10-31T04:33:43Z</dcterms:created>
  <dcterms:modified xsi:type="dcterms:W3CDTF">2026-10-31T04:33:43Z</dcterms:modified>
  <dc:title>Silla unites Korea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