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800 and zoom out over South America. Name the Spanish vice-royalties you see, and the large colony that belonged to Portugal.
https://chronoatlas.nl/?year=1800&lat=-15&lng=-62&zoom=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519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2583d9da989b50da9dae4f1360625351.jpeg"/>
  <Relationship Id="rId3" Type="http://schemas.openxmlformats.org/officeDocument/2006/relationships/hyperlink" Target="https://chronoatlas.nl/classroom/lesson/simon-bolivar-liberator"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imon-bolivar-liberator"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8d526f8322b4b3e22b85633446d6c22.jpeg"/>
  <Relationship Id="rId3" Type="http://schemas.openxmlformats.org/officeDocument/2006/relationships/hyperlink" Target="https://chronoatlas.nl/?year=1800&amp;lat=-15&amp;lng=-62&amp;zoom=3" TargetMode="External"/>
  <Relationship Id="rId4" Type="http://schemas.openxmlformats.org/officeDocument/2006/relationships/hyperlink" Target="https://chronoatlas.nl/classroom/lesson/simon-bolivar-liberator"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imon-bolivar-liberato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LATIN AMERICAN INDEPENDENCE  ·  1810-183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Simón Bolívar, the Liberator]]></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04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imon-bolivar-liberato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Born rich in Caracas, Simón Bolívar loses battle after battle, crosses the Andes and helps free five future nations from Spain. Then he watches his dream of one great republic fall apart. Students follow his campaigns and weigh his legacy.]]></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Bolívar's main campaigns from Caracas across the Andes to Peru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Gran Colombia was and why it broke apart in 1830.]]></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iscuss who gained freedom through independence and who did not.]]></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imon-bolivar-liberator]]></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Spanish South America]]></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800 and zoom out over South America. Name the Spanish vice-royalties you see, and the large colony that belonged to Portugal.]]></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imon-bolivar-liberator]]></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imon-bolivar-liberator]]></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2026-10-31T03:55:26Z</dcterms:created>
  <dcterms:modified xsi:type="dcterms:W3CDTF">2026-10-31T03:55:26Z</dcterms:modified>
  <dc:title>Simón Bolívar, the Liberator</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