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 BC. All of Italy looks Roman, yet most Italians were allies, not citizens. Zoom in on the Apennine mountains, the homeland of the Marsi and the Samnites.
https://chronoatlas.nl/?year=-100&lat=42&lng=14&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2ed5827137aabedae5ac354502207e1.jpeg"/>
  <Relationship Id="rId3" Type="http://schemas.openxmlformats.org/officeDocument/2006/relationships/hyperlink" Target="https://chronoatlas.nl/classroom/lesson/social-war-italian-alli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ocial-war-italian-alli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de9bfdd128df7a042bc7317cf7ef0312.jpeg"/>
  <Relationship Id="rId3" Type="http://schemas.openxmlformats.org/officeDocument/2006/relationships/hyperlink" Target="https://chronoatlas.nl/?year=-100&amp;lat=42&amp;lng=14&amp;zoom=6.5" TargetMode="External"/>
  <Relationship Id="rId4" Type="http://schemas.openxmlformats.org/officeDocument/2006/relationships/hyperlink" Target="https://chronoatlas.nl/classroom/lesson/social-war-italian-alli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ocial-war-italian-alli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91-88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ocial War: Italy fights for citizenship]]></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16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cial-war-italian-all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Rome's Italian allies had fought in all its wars but were not Roman citizens. In 91 BC many of them rose up and set up a state of their own. Students explore a war Rome won on the battlefield but lost in politic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Italian allies (socii) wanted from Rome and wh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orfinium and the peoples who rebelled in central and southern Ital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war ended with Roman citizenship for Italians south of the Po.]]></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ocial-war-italian-alli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ne Ital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 BC. All of Italy looks Roman, yet most Italians were allies, not citizens. Zoom in on the Apennine mountains, the homeland of the Marsi and the Samnit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ocial-war-italian-alli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cial-war-italian-alli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2026-10-31T04:41:58Z</dcterms:created>
  <dcterms:modified xsi:type="dcterms:W3CDTF">2026-10-31T04:41:58Z</dcterms:modified>
  <dc:title>The Social War: Italy fights for citizenship</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