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Open the map in 1800 and find the label Hausa States. Then drag the slider to 1815. What new label has replaced it?
https://chronoatlas.nl/?year=1815&lat=12&lng=7&zoom=5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4160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a32e8ced52580277c79c5f9041dff6851.jpeg"/>
  <Relationship Id="rId3" Type="http://schemas.openxmlformats.org/officeDocument/2006/relationships/hyperlink" Target="https://chronoatlas.nl/classroom/lesson/sokoto-caliphate-nana-asmau" TargetMode="Externa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classroom/lesson/sokoto-caliphate-nana-asmau" TargetMode="Externa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dd8909a16771d53af6cfe628586372712.jpeg"/>
  <Relationship Id="rId3" Type="http://schemas.openxmlformats.org/officeDocument/2006/relationships/hyperlink" Target="https://chronoatlas.nl/?year=1815&amp;lat=12&amp;lng=7&amp;zoom=5" TargetMode="External"/>
  <Relationship Id="rId4" Type="http://schemas.openxmlformats.org/officeDocument/2006/relationships/hyperlink" Target="https://chronoatlas.nl/classroom/lesson/sokoto-caliphate-nana-asmau" TargetMode="External"/>
  <Relationship Id="rId5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pricing" TargetMode="External"/>
  <Relationship Id="rId3" Type="http://schemas.openxmlformats.org/officeDocument/2006/relationships/hyperlink" Target="https://chronoatlas.nl/classroom/lesson/sokoto-caliphate-nana-asmau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"/>
          <p:cNvSpPr txBox="1"/>
          <p:nvPr/>
        </p:nvSpPr>
        <p:spPr>
          <a:xfrm>
            <a:off x="381000" y="2857500"/>
            <a:ext cx="8382000" cy="1714500"/>
          </a:xfrm>
          <a:prstGeom prst="rect">
            <a:avLst/>
          </a:prstGeom>
          <a:solidFill>
            <a:srgbClr val="14100C">
              <a:alpha val="7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4" name=""/>
          <p:cNvSpPr txBox="1"/>
          <p:nvPr/>
        </p:nvSpPr>
        <p:spPr>
          <a:xfrm>
            <a:off x="571500" y="3009900"/>
            <a:ext cx="8001000" cy="2476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4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SOKOTO CALIPHATE  ·  1804-1903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3276600"/>
            <a:ext cx="8001000" cy="8763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Sokoto Caliphate and Nana Asma'u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4191000"/>
            <a:ext cx="80010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ChronoAtlas Classroom  ·  Plate 417  ·  Ages 12-15  ·  50 min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sokoto-caliphate-nana-asmau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THIS LESS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What students take from i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19200"/>
            <a:ext cx="5143500" cy="1428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In 1804 the scholar Usman dan Fodio led a jihad that overthrew the Hausa kings and created one of the largest states in Africa. Students meet him and his daughter Nana Asma'u, poet and teacher of women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762250"/>
            <a:ext cx="5143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BY THE END, STUDENTS C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2990850"/>
            <a:ext cx="5143500" cy="1714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Locate Sokoto, Gwandu and the main emirates of the caliphate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xplain the causes of the jihad of 1804 and how the caliphate was governed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Describe the work of Nana Asma'u and her network of women teachers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0" y="12192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LENGTH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0" y="13906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50 min]]></a:t>
            </a:r>
          </a:p>
        </p:txBody>
      </p:sp>
      <p:cxnSp>
        <p:nvCxnSpPr>
          <p:cNvPr id="9" name=""/>
          <p:cNvCxnSpPr/>
          <p:nvPr/>
        </p:nvCxnSpPr>
        <p:spPr>
          <a:xfrm>
            <a:off x="6286500" y="17526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"/>
          <p:cNvSpPr txBox="1"/>
          <p:nvPr/>
        </p:nvSpPr>
        <p:spPr>
          <a:xfrm>
            <a:off x="6286500" y="19240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AGE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0" y="20955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12-15]]></a:t>
            </a:r>
          </a:p>
        </p:txBody>
      </p:sp>
      <p:cxnSp>
        <p:nvCxnSpPr>
          <p:cNvPr id="12" name=""/>
          <p:cNvCxnSpPr/>
          <p:nvPr/>
        </p:nvCxnSpPr>
        <p:spPr>
          <a:xfrm>
            <a:off x="6286500" y="24574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"/>
          <p:cNvSpPr txBox="1"/>
          <p:nvPr/>
        </p:nvSpPr>
        <p:spPr>
          <a:xfrm>
            <a:off x="6286500" y="26289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ON THE MAP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0" y="28003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3 steps, AD 1815]]></a:t>
            </a:r>
          </a:p>
        </p:txBody>
      </p:sp>
      <p:cxnSp>
        <p:nvCxnSpPr>
          <p:cNvPr id="15" name=""/>
          <p:cNvCxnSpPr/>
          <p:nvPr/>
        </p:nvCxnSpPr>
        <p:spPr>
          <a:xfrm>
            <a:off x="6286500" y="31623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"/>
          <p:cNvSpPr txBox="1"/>
          <p:nvPr/>
        </p:nvSpPr>
        <p:spPr>
          <a:xfrm>
            <a:off x="6286500" y="33337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QUIZ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6286500" y="35052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7 rounds]]></a:t>
            </a:r>
          </a:p>
        </p:txBody>
      </p:sp>
      <p:cxnSp>
        <p:nvCxnSpPr>
          <p:cNvPr id="18" name=""/>
          <p:cNvCxnSpPr/>
          <p:nvPr/>
        </p:nvCxnSpPr>
        <p:spPr>
          <a:xfrm>
            <a:off x="6286500" y="38671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2" tooltip=""/>
              </a:rPr>
              <a:t><![CDATA[ChronoAtlas Classroom  ·  chronoatlas.nl/classroom/lesson/sokoto-caliphate-nana-asmau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EXPLORE THE MAP  ·  STEP A OF 3  ·  AD 1815]]></a:t>
            </a:r>
          </a:p>
        </p:txBody>
      </p:sp>
      <p:pic>
        <p:nvPicPr>
          <p:cNvPr id="3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952500"/>
            <a:ext cx="4381500" cy="2743200"/>
          </a:xfrm>
          <a:prstGeom prst="rect">
            <a:avLst/>
          </a:prstGeom>
          <a:noFill/>
        </p:spPr>
      </p:pic>
      <p:sp>
        <p:nvSpPr>
          <p:cNvPr id="4" name=""/>
          <p:cNvSpPr txBox="1"/>
          <p:nvPr/>
        </p:nvSpPr>
        <p:spPr>
          <a:xfrm>
            <a:off x="666750" y="1028700"/>
            <a:ext cx="323850" cy="323850"/>
          </a:xfrm>
          <a:prstGeom prst="rect">
            <a:avLst/>
          </a:prstGeom>
          <a:solidFill>
            <a:srgbClr val="EDCB90">
              <a:alpha val="100000"/>
            </a:srgbClr>
          </a:solidFill>
        </p:spPr>
        <p:txBody>
          <a:bodyPr anchor="ctr" anchorCtr="0" rtlCol="0" vert="horz" bIns="0" lIns="0" rIns="0" tIns="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500" spc="0" u="none" cap="none">
                <a:solidFill>
                  <a:srgbClr val="14100C">
                    <a:alpha val="100000"/>
                  </a:srgbClr>
                </a:solidFill>
                <a:latin typeface="Georgia"/>
              </a:rPr>
              <a:t><![CDATA[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334000" y="952500"/>
            <a:ext cx="3238500" cy="666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A new sta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334000" y="1676400"/>
            <a:ext cx="3238500" cy="22860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Open the map in 1800 and find the label Hausa States. Then drag the slider to 1815. What new label has replaced it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71500" y="3905250"/>
            <a:ext cx="47625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3" tooltip=""/>
              </a:rPr>
              <a:t><![CDATA[Open this view on the live map  →]]></a:t>
            </a:r>
          </a:p>
        </p:txBody>
      </p:sp>
      <p:cxnSp>
        <p:nvCxnSpPr>
          <p:cNvPr id="8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4" tooltip=""/>
              </a:rPr>
              <a:t><![CDATA[ChronoAtlas Classroom  ·  chronoatlas.nl/classroom/lesson/sokoto-caliphate-nana-asmau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CHRONOATLAS CLASSROO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rest of this deck comes with Classroom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38250"/>
            <a:ext cx="8001000" cy="571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19 more slides: the other map steps, the discussion questions, the quiz with its answers, and the worksheet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000250"/>
            <a:ext cx="8001000" cy="952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very lesson as a deck, every worksheet, every live lesson and homework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€19 a month, cancel anytime. The free lesson, Rome at its height, comes whole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3143250"/>
            <a:ext cx="8001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2" tooltip=""/>
              </a:rPr>
              <a:t><![CDATA[https://chronoatlas.nl/pricing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sokoto-caliphate-nana-asmau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2">
  <a:themeElements>
    <a:clrScheme name="Theme9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ChronoAtlas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ChronoAtlas</dc:creator>
  <cp:lastModifiedBy>Unknown Creator</cp:lastModifiedBy>
  <dcterms:created xsi:type="dcterms:W3CDTF">2026-10-31T05:42:07Z</dcterms:created>
  <dcterms:modified xsi:type="dcterms:W3CDTF">2026-10-31T05:42:07Z</dcterms:modified>
  <dc:title>The Sokoto Caliphate and Nana Asma'u</dc:title>
  <dc:description/>
  <dc:subject>Lesson plan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