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Poland between East Germany and the Soviet Union. Why would Moscow watch events in Poland so closely?
https://chronoatlas.nl/?year=1960&lat=52&lng=2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6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4c4853b061989df6525992e2fe2629d1.jpeg"/>
  <Relationship Id="rId3" Type="http://schemas.openxmlformats.org/officeDocument/2006/relationships/hyperlink" Target="https://chronoatlas.nl/classroom/lesson/solidarity-poland-198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olidarity-poland-198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935fa51bf82c744eaea672a6e3ea30d2.jpeg"/>
  <Relationship Id="rId3" Type="http://schemas.openxmlformats.org/officeDocument/2006/relationships/hyperlink" Target="https://chronoatlas.nl/?year=1960&amp;lat=52&amp;lng=20&amp;zoom=5" TargetMode="External"/>
  <Relationship Id="rId4" Type="http://schemas.openxmlformats.org/officeDocument/2006/relationships/hyperlink" Target="https://chronoatlas.nl/classroom/lesson/solidarity-poland-198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olidarity-poland-198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80-198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olidarity: Poland's road to 1989]]></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05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lidarity-poland-198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ugust 1980 shipyard workers in Gdańsk went on strike and won the right to a free trade union: Solidarity. Within a year it had ten million members. Banned under martial law, it came back to win Poland's first partly free election in 1989. Students follow the first crack in the Soviet bloc.]]></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Gdańsk strike of August 1980 was so unusual in the Soviet blo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Solidarity was and why the government banned it in December 198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Round Table talks and the election of 1989 ended communist rule in Polan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olidarity-poland-198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oland in the bloc]]></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Poland between East Germany and the Soviet Union. Why would Moscow watch events in Poland so closel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olidarity-poland-198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lidarity-poland-198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2026-10-31T02:05:45Z</dcterms:created>
  <dcterms:modified xsi:type="dcterms:W3CDTF">2026-10-31T02:05:45Z</dcterms:modified>
  <dc:title>Solidarity: Poland's road to 1989</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