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Find the Song Empire and its northern neighbours, the Liao and the Xixia. Why would the Song need strong new weapons on this border?
https://chronoatlas.nl/?year=1100&lat=36&lng=112&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4a69cc9f29a3c92ce6e77bb1e722831.jpeg"/>
  <Relationship Id="rId3" Type="http://schemas.openxmlformats.org/officeDocument/2006/relationships/hyperlink" Target="https://chronoatlas.nl/classroom/lesson/song-dynasty-inventio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ng-dynasty-inventio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18467fc4fc5645472ffcbf96c9bab72.jpeg"/>
  <Relationship Id="rId3" Type="http://schemas.openxmlformats.org/officeDocument/2006/relationships/hyperlink" Target="https://chronoatlas.nl/?year=1100&amp;lat=36&amp;lng=112&amp;zoom=4" TargetMode="External"/>
  <Relationship Id="rId4" Type="http://schemas.openxmlformats.org/officeDocument/2006/relationships/hyperlink" Target="https://chronoatlas.nl/classroom/lesson/song-dynasty-inventio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ng-dynasty-invent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ONG DYNASTY  ·  960-127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ong China: printing, compass and gunpowd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8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ng-dynasty-inven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Under the Song dynasty, China printed books with movable type, steered ships by compass and wrote down the first recipe for gunpowder. Students explore the inventions and ask why they changed the world so slowl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Song inventions or improvements and explain what each was used fo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printing helped the Song civil service exams and spread knowledg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Bi Sheng's movable type with the later printing press in Europ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ng-dynasty-inventio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ong and its neighbou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Find the Song Empire and its northern neighbours, the Liao and the Xixia. Why would the Song need strong new weapons on this bord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ng-dynasty-inventio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ng-dynasty-inventio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2026-10-31T04:28:35Z</dcterms:created>
  <dcterms:modified xsi:type="dcterms:W3CDTF">2026-10-31T04:28:35Z</dcterms:modified>
  <dc:title>Song China: printing, compass and gunpowder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