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and find the label Songhai along the Niger. Which older empire lies to its west?
https://chronoatlas.nl/?year=1500&lat=15&lng=-3&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0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3b757f4bd6f44dc6977b9eb4268c6911.jpeg"/>
  <Relationship Id="rId3" Type="http://schemas.openxmlformats.org/officeDocument/2006/relationships/hyperlink" Target="https://chronoatlas.nl/classroom/lesson/songhai-empire-gao"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onghai-empire-gao"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ac69fc7083952e39114d62cc20f31312.jpeg"/>
  <Relationship Id="rId3" Type="http://schemas.openxmlformats.org/officeDocument/2006/relationships/hyperlink" Target="https://chronoatlas.nl/?year=1500&amp;lat=15&amp;lng=-3&amp;zoom=4.5" TargetMode="External"/>
  <Relationship Id="rId4" Type="http://schemas.openxmlformats.org/officeDocument/2006/relationships/hyperlink" Target="https://chronoatlas.nl/classroom/lesson/songhai-empire-gao"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onghai-empire-gao"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ONGHAI EMPIRE  ·  1464-159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onghai: the great empire of the Nige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08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nghai-empire-ga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its capital Gao, Songhai grew into one of the largest empires in African history. Students meet Sunni Ali and Askia Muhammad and find out how an army that crossed the Sahara with guns brought the empire down in 1591.]]></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Gao, Timbuktu and Djenné and explain why the Niger was the backbone of Songhai.]]></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rule of Sunni Ali and Askia Muhamma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causes and results of the Moroccan invasion and the battle of Tondibi in 1591.]]></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onghai-empire-gao]]></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onghai at its heigh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and find the label Songhai along the Niger. Which older empire lies to its w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onghai-empire-gao]]></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nghai-empire-gao]]></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2026-10-31T07:13:00Z</dcterms:created>
  <dcterms:modified xsi:type="dcterms:W3CDTF">2026-10-31T07:13:00Z</dcterms:modified>
  <dc:title>Songhai: the great empire of the Niger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