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200 and zoom in on the southern tip of India. Find the Chola lands in the east. The Cheras ruled the west coast and the Pandyas the far south. Which coast faces Arabia and Egypt?
https://chronoatlas.nl/?year=200&lat=10.5&lng=78&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23bbea3db294a22715a8bb74bc9cf61.jpeg"/>
  <Relationship Id="rId3" Type="http://schemas.openxmlformats.org/officeDocument/2006/relationships/hyperlink" Target="https://chronoatlas.nl/classroom/lesson/south-india-monsoon-trad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outh-india-monsoon-trad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a7dd7599ebff294879cc2e75da534212.jpeg"/>
  <Relationship Id="rId3" Type="http://schemas.openxmlformats.org/officeDocument/2006/relationships/hyperlink" Target="https://chronoatlas.nl/?year=200&amp;lat=10.5&amp;lng=78&amp;zoom=6" TargetMode="External"/>
  <Relationship Id="rId4" Type="http://schemas.openxmlformats.org/officeDocument/2006/relationships/hyperlink" Target="https://chronoatlas.nl/classroom/lesson/south-india-monsoon-trad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outh-india-monsoon-tra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AMIL KINGDOMS, SOUTH INDIA  ·  C. 30 BC - 20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epper and monsoons: South India and the Roman trad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3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uth-india-monsoon-tra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Every summer, Greek and Egyptian ships rode the monsoon winds from the Red Sea to the pepper ports of South India and came home with the winter winds. Students follow the trade between the Tamil kingdoms and Rome through winds, coins, pottery and poem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three Tamil kingdoms and the main ports of South India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monsoon winds made sea trade between Egypt and India possib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coins, pottery and written sources as evidence of trade between India and Rom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outh-india-monsoon-trad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Tamil kingdom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200 and zoom in on the southern tip of India. Find the Chola lands in the east. The Cheras ruled the west coast and the Pandyas the far south. Which coast faces Arabia and Egyp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outh-india-monsoon-trad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uth-india-monsoon-trad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2026-10-31T04:40:47Z</dcterms:created>
  <dcterms:modified xsi:type="dcterms:W3CDTF">2026-10-31T04:40:47Z</dcterms:modified>
  <dc:title>Pepper and monsoons: South India and the Roman trade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