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1200 and zoom in on Hangzhou, between the West Lake and the Qiantang River. Why might a court that had lost the north feel safer here?
https://chronoatlas.nl/?year=1200&lat=30.25&lng=120.15&zoom=7]]></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25062"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c5eb73dad2d8a94a69e75883afc07301.jpeg"/>
  <Relationship Id="rId3" Type="http://schemas.openxmlformats.org/officeDocument/2006/relationships/hyperlink" Target="https://chronoatlas.nl/classroom/lesson/southern-song-hangzhou"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southern-song-hangzhou"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d3cb18794b23e21a3fa266d4e5f1f98e2.jpeg"/>
  <Relationship Id="rId3" Type="http://schemas.openxmlformats.org/officeDocument/2006/relationships/hyperlink" Target="https://chronoatlas.nl/?year=1200&amp;lat=30.25&amp;lng=120.15&amp;zoom=7" TargetMode="External"/>
  <Relationship Id="rId4" Type="http://schemas.openxmlformats.org/officeDocument/2006/relationships/hyperlink" Target="https://chronoatlas.nl/classroom/lesson/southern-song-hangzhou"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southern-song-hangzhou"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SONG DYNASTY  ·  1127-1279]]></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Hangzhou and the Southern Song]]></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237  ·  Ages 11-14  ·  50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southern-song-hangzhou]]></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After losing the north in 1127, the Song rebuilt their state in the south around Hangzhou, sea trade and China's first permanent navy. Students see how the Southern Song thrived for 150 years and how the Mongols finally ended it.]]></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why the Song court moved south and chose Hangzhou as its capital.]]></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escribe how sea trade and a navy helped the Southern Song survive.]]></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how the Mongols conquered the Southern Song between 1268 and 1279.]]></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50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1-14]]></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AD 1200]]></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southern-song-hangzhou]]></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AD 1200]]></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A capital by the lake]]></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1200 and zoom in on Hangzhou, between the West Lake and the Qiantang River. Why might a court that had lost the north feel safer here?]]></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southern-song-hangzhou]]></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southern-song-hangzhou]]></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9">
  <a:themeElements>
    <a:clrScheme name="Theme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2026-10-31T01:06:29Z</dcterms:created>
  <dcterms:modified xsi:type="dcterms:W3CDTF">2026-10-31T01:06:29Z</dcterms:modified>
  <dc:title>Hangzhou and the Southern Song</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