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60 and zoom out. Find the steppe of Kazakhstan in the southern USSR and the coast of Florida in the United States. Ask the atlas: "Where did Soviet and American space rockets take off?"
https://chronoatlas.nl/?year=1960&lat=40&lng=-10&zoom=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1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888c6de287ec3abf25a6dc0a01b15a21.jpeg"/>
  <Relationship Id="rId3" Type="http://schemas.openxmlformats.org/officeDocument/2006/relationships/hyperlink" Target="https://chronoatlas.nl/classroom/lesson/space-rac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space-rac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b10387381423e95415d52acd85c81ea2.jpeg"/>
  <Relationship Id="rId3" Type="http://schemas.openxmlformats.org/officeDocument/2006/relationships/hyperlink" Target="https://chronoatlas.nl/?year=1960&amp;lat=40&amp;lng=-10&amp;zoom=2" TargetMode="External"/>
  <Relationship Id="rId4" Type="http://schemas.openxmlformats.org/officeDocument/2006/relationships/hyperlink" Target="https://chronoatlas.nl/classroom/lesson/space-rac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space-ra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OLD WAR  ·  1957-196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space rac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09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pace-ra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957 the Soviet Union launched Sputnik, the first satellite. Twelve years later two Americans walked on the Moon. Students find the launch sites on the map, keep score of the "firsts" and ask how a Cold War rivalry pushed people into spac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United States and the Soviet Union raced each other into spac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Name the main "firsts" of the space race and who achieved the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launch sites at Baikonur and Cape Canaveral and explain why they were placed ther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6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space-rac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6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wo launch sit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60 and zoom out. Find the steppe of Kazakhstan in the southern USSR and the coast of Florida in the United States. Ask the atlas: "Where did Soviet and American space rockets take off?"]]></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space-rac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space-rac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2026-10-31T02:03:59Z</dcterms:created>
  <dcterms:modified xsi:type="dcterms:W3CDTF">2026-10-31T02:03:59Z</dcterms:modified>
  <dc:title>The space race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