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80 and find Cuba, Puerto Rico and the Philippines, Spain's last large colonies. Roughly how far is each of them from Madrid?
https://chronoatlas.nl/?year=1880&lat=20&lng=-40&zoom=1.8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03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6a204dc93c19068014e923824433d671.jpeg"/>
  <Relationship Id="rId3" Type="http://schemas.openxmlformats.org/officeDocument/2006/relationships/hyperlink" Target="https://chronoatlas.nl/classroom/lesson/spain-loses-empire-1898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spain-loses-empire-1898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307b12087bdb952d81ae5e1f899eb372.jpeg"/>
  <Relationship Id="rId3" Type="http://schemas.openxmlformats.org/officeDocument/2006/relationships/hyperlink" Target="https://chronoatlas.nl/?year=1880&amp;lat=20&amp;lng=-40&amp;zoom=1.8" TargetMode="External"/>
  <Relationship Id="rId4" Type="http://schemas.openxmlformats.org/officeDocument/2006/relationships/hyperlink" Target="https://chronoatlas.nl/classroom/lesson/spain-loses-empire-1898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spain-loses-empire-1898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 OF EMPIRE  ·  1868-190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0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898: Cuba, the Philippines and the end of Spain's emp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38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pain-loses-empire-189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ubans and Filipinos fight for independence from Spain. In 1898 the United States joins in, wins a short war and takes Spain's last colonies. Students ask whether 1898 brought liberation or a new kind of empir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independence struggles in Cuba and the Philippines before 1898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causes and results of the Spanish-American War of 1898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bate whether the United States became an empire after 1898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8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spain-loses-empire-1898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8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pain's last colon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80 and find Cuba, Puerto Rico and the Philippines, Spain's last large colonies. Roughly how far is each of them from Madri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spain-loses-empire-189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pain-loses-empire-189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2026-10-31T05:21:45Z</dcterms:created>
  <dcterms:modified xsi:type="dcterms:W3CDTF">2026-10-31T05:21:45Z</dcterms:modified>
  <dc:title>1898: Cuba, the Philippines and the end of Spain's empire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