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938 and find Spain and Spanish Morocco across the Strait of Gibraltar. Why did a rebellion that began in Morocco need ships or planes?
https://chronoatlas.nl/?year=1938&lat=37.5&lng=-4&zoom=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1539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dcacf4f959b5d370ff2f4833b5e57d51.jpeg"/>
  <Relationship Id="rId3" Type="http://schemas.openxmlformats.org/officeDocument/2006/relationships/hyperlink" Target="https://chronoatlas.nl/classroom/lesson/spanish-civil-war"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spanish-civil-war"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d3e5ba90ab2270d37e49aaa81faaf4372.jpeg"/>
  <Relationship Id="rId3" Type="http://schemas.openxmlformats.org/officeDocument/2006/relationships/hyperlink" Target="https://chronoatlas.nl/?year=1938&amp;lat=37.5&amp;lng=-4&amp;zoom=5" TargetMode="External"/>
  <Relationship Id="rId4" Type="http://schemas.openxmlformats.org/officeDocument/2006/relationships/hyperlink" Target="https://chronoatlas.nl/classroom/lesson/spanish-civil-war"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spanish-civil-war"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INTERWAR YEARS  ·  1936-1939]]></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The Spanish Civil War]]></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487  ·  Ages 13-16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spanish-civil-war]]></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In July 1936 army officers rose against Spain's elected government. For three years Spaniards fought Spaniards, while Germany, Italy and the Soviet Union sent weapons and volunteers came from across the world. Students locate the war on the map and ask why Europe cared so much.]]></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y Spain split into two sides in 1936.]]></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Locate key places of the war: Spanish Morocco, Madrid, Barcelona and the Ebro.]]></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y foreign countries and volunteers took part in a Spanish war.]]></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3-16]]></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938]]></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spanish-civil-war]]></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938]]></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Spain in 1938]]></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938 and find Spain and Spanish Morocco across the Strait of Gibraltar. Why did a rebellion that began in Morocco need ships or planes?]]></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spanish-civil-war]]></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spanish-civil-war]]></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43">
  <a:themeElements>
    <a:clrScheme name="Theme4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3">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2026-10-30T22:25:23Z</dcterms:created>
  <dcterms:modified xsi:type="dcterms:W3CDTF">2026-10-30T22:25:23Z</dcterms:modified>
  <dc:title>The Spanish Civil War</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