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and find Spain and its lands in Italy and the Americas. Then find France next door. Why did other powers fear one family ruling both?
https://chronoatlas.nl/?year=1700&lat=42&lng=-2&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b87964a45aa9ffdc26fedd8c11897921.jpeg"/>
  <Relationship Id="rId3" Type="http://schemas.openxmlformats.org/officeDocument/2006/relationships/hyperlink" Target="https://chronoatlas.nl/classroom/lesson/spanish-succession-utrech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panish-succession-utrech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f1e3dce96595802a099fafe720ac7362.jpeg"/>
  <Relationship Id="rId3" Type="http://schemas.openxmlformats.org/officeDocument/2006/relationships/hyperlink" Target="https://chronoatlas.nl/?year=1700&amp;lat=42&amp;lng=-2&amp;zoom=3.8" TargetMode="External"/>
  <Relationship Id="rId4" Type="http://schemas.openxmlformats.org/officeDocument/2006/relationships/hyperlink" Target="https://chronoatlas.nl/classroom/lesson/spanish-succession-utrech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panish-succession-utrech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LOUIS XIV  ·  1701-171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War of the Spanish Success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4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nish-succession-utrech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the childless king of Spain dies in 1700, he leaves his empire to a grandson of Louis XIV. Much of Europe goes to war to stop France and Spain from joining. Students follow the war from Blenheim to Gibraltar and Barcelona, and see who gained what at Utrecht in 1713.]]></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death of Charles II of Spain in 1700 led to a European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lenheim, Gibraltar, Barcelona and Utrecht and explain their ro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Britain, Austria and Philip V gained in the peace of 1713-1714.]]></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panish-succession-utrech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huge inheritan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and find Spain and its lands in Italy and the Americas. Then find France next door. Why did other powers fear one family ruling bo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panish-succession-utrech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nish-succession-utrech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2026-10-31T05:42:06Z</dcterms:created>
  <dcterms:modified xsi:type="dcterms:W3CDTF">2026-10-31T05:42:06Z</dcterms:modified>
  <dc:title>The War of the Spanish Succession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