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700 BC on the southern Peloponnese with the Cities layer on. Sparta lies in the Eurotas valley, ringed by mountains, with the Taygetus range to the west. Beyond those mountains lies Messenia, the rich farmland Sparta conquered around this time. Find both areas.
https://chronoatlas.nl/?year=-700&lat=37.1&lng=22.3&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54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e782cab6f31836add2e4f8e67ea252a1.jpeg"/>
  <Relationship Id="rId3" Type="http://schemas.openxmlformats.org/officeDocument/2006/relationships/hyperlink" Target="https://chronoatlas.nl/classroom/lesson/spart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part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60d40ab7545ab717efc8f02fdb7d5d52.jpeg"/>
  <Relationship Id="rId3" Type="http://schemas.openxmlformats.org/officeDocument/2006/relationships/hyperlink" Target="https://chronoatlas.nl/?year=-700&amp;lat=37.1&amp;lng=22.3&amp;zoom=7" TargetMode="External"/>
  <Relationship Id="rId4" Type="http://schemas.openxmlformats.org/officeDocument/2006/relationships/hyperlink" Target="https://chronoatlas.nl/classroom/lesson/spart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part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RCHAIC AND CLASSICAL GREECE  ·  700-371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parta: a city built for wa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53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part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Sparta had no walls, no coins worth stealing and the best army in Greece. Students explore how a city that enslaved its neighbors turned every citizen into a soldier, what Spartan women could do that other Greek women could not, and why the system finally brok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Sparta and Messenia and explain who the helots we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training of Spartan boys and the role of Spartan wome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Give two reasons Sparta's power ended after its defeat at Leuctra in 371 BC.]]></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7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part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7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valley of the Eurota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700 BC on the southern Peloponnese with the Cities layer on. Sparta lies in the Eurotas valley, ringed by mountains, with the Taygetus range to the west. Beyond those mountains lies Messenia, the rich farmland Sparta conquered around this time. Find both area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part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part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2026-10-31T00:57:52Z</dcterms:created>
  <dcterms:modified xsi:type="dcterms:W3CDTF">2026-10-31T00:57:52Z</dcterms:modified>
  <dc:title>Sparta: a city built for war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