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73 BC and zoom in on Campania. Find Capua, where Spartacus and about 70 gladiators escaped, and Mount Vesuvius, where they first camped. Why choose a mountain?
https://chronoatlas.nl/?year=-73&lat=40.95&lng=14.35&zoom=8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90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0fabf6a07fb31154177a59f173972531.jpeg"/>
  <Relationship Id="rId3" Type="http://schemas.openxmlformats.org/officeDocument/2006/relationships/hyperlink" Target="https://chronoatlas.nl/classroom/lesson/spartacus-slave-revolt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partacus-slave-revolt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ff1931035e548d8adf2fe127c38d9552.jpeg"/>
  <Relationship Id="rId3" Type="http://schemas.openxmlformats.org/officeDocument/2006/relationships/hyperlink" Target="https://chronoatlas.nl/?year=-73&amp;lat=40.95&amp;lng=14.35&amp;zoom=8" TargetMode="External"/>
  <Relationship Id="rId4" Type="http://schemas.openxmlformats.org/officeDocument/2006/relationships/hyperlink" Target="https://chronoatlas.nl/classroom/lesson/spartacus-slave-revolt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partacus-slave-revolt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OMAN REPUBLIC  ·  73-71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partacus and the great slave revol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17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partacus-slave-revol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73 BC a Thracian gladiator broke out of a school in Capua with about 70 others and soon led tens of thousands. Students look at Roman slavery through the eyes of the enslaved and follow the revolt across Ital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lives of enslaved people and gladiators in Roman Ital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the route of Spartacus' army from Capua to the north of Italy and back south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revolt was so hard to defeat, and how Rome finally crushed i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73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partacus-slave-revolt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73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breakou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73 BC and zoom in on Campania. Find Capua, where Spartacus and about 70 gladiators escaped, and Mount Vesuvius, where they first camped. Why choose a mountai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partacus-slave-revol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partacus-slave-revol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2026-10-30T23:26:29Z</dcterms:created>
  <dcterms:modified xsi:type="dcterms:W3CDTF">2026-10-30T23:26:29Z</dcterms:modified>
  <dc:title>Spartacus and the great slave revolt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