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 and find the Srivijaya Empire. Locate the Strait of Malacca and the Sunda Strait. Why would controlling both make a kingdom rich?
https://chronoatlas.nl/?year=800&lat=0&lng=104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9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7904ea3feaa315d04b9fe832a4865921.jpeg"/>
  <Relationship Id="rId3" Type="http://schemas.openxmlformats.org/officeDocument/2006/relationships/hyperlink" Target="https://chronoatlas.nl/classroom/lesson/srivijaya-masters-of-the-strait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rivijaya-masters-of-the-strait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3973fe357412e4fba5051b830f73a4e2.jpeg"/>
  <Relationship Id="rId3" Type="http://schemas.openxmlformats.org/officeDocument/2006/relationships/hyperlink" Target="https://chronoatlas.nl/?year=800&amp;lat=0&amp;lng=104&amp;zoom=4.5" TargetMode="External"/>
  <Relationship Id="rId4" Type="http://schemas.openxmlformats.org/officeDocument/2006/relationships/hyperlink" Target="https://chronoatlas.nl/classroom/lesson/srivijaya-masters-of-the-strait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rivijaya-masters-of-the-strait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RIVIJAYA  ·  671-102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rivijaya: masters of the strai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87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rivijaya-masters-of-the-strait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Palembang on Sumatra, the kings of Srivijaya controlled the sea gates between India and China for centuries. Students explore how monsoon winds, ports and Buddhist learning built a sea empire that left few stone ruin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Srivijaya and the straits it controlle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monsoon winds and sea trade made Srivijaya ri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Srivijaya as a centre of Buddhist learning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rivijaya-masters-of-the-strait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wo sea g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 and find the Srivijaya Empire. Locate the Strait of Malacca and the Sunda Strait. Why would controlling both make a kingdom ric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rivijaya-masters-of-the-strait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rivijaya-masters-of-the-strait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2026-10-31T04:58:24Z</dcterms:created>
  <dcterms:modified xsi:type="dcterms:W3CDTF">2026-10-31T04:58:24Z</dcterms:modified>
  <dc:title>Srivijaya: masters of the straits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