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zoom out over the USSR. Find Moscow in the west and the Ural Mountains. Why would Stalin build new factories east of the Urals, far from the borders?
https://chronoatlas.nl/?year=1938&lat=56&lng=60&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cd72ebafbe07ff8e0895dd4d048d9491.jpeg"/>
  <Relationship Id="rId3" Type="http://schemas.openxmlformats.org/officeDocument/2006/relationships/hyperlink" Target="https://chronoatlas.nl/classroom/lesson/stalin-soviet-un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talin-soviet-un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b8718e1632b87fd8946e923daf4bcd2.jpeg"/>
  <Relationship Id="rId3" Type="http://schemas.openxmlformats.org/officeDocument/2006/relationships/hyperlink" Target="https://chronoatlas.nl/?year=1938&amp;lat=56&amp;lng=60&amp;zoom=3" TargetMode="External"/>
  <Relationship Id="rId4" Type="http://schemas.openxmlformats.org/officeDocument/2006/relationships/hyperlink" Target="https://chronoatlas.nl/classroom/lesson/stalin-soviet-un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talin-soviet-un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OVIET UNION  ·  1928-193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talin's Soviet Un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3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talin-soviet-un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Joseph Stalin set out to turn the Soviet Union into an industrial power in ten years. New steel towns rose in the Urals, while peasants were forced onto collective farms and millions died in famine and terror. Students weigh progress against its human c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Five-Year Plans and collectivization were meant to achiev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new industrial centers such as Magnitogorsk and the Dnieper da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human cost of Stalin's rule, including the famine of 1932-1933 and the Great Terro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talin-soviet-un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giant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zoom out over the USSR. Find Moscow in the west and the Ural Mountains. Why would Stalin build new factories east of the Urals, far from the borde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talin-soviet-un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talin-soviet-un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2026-10-31T02:04:12Z</dcterms:created>
  <dcterms:modified xsi:type="dcterms:W3CDTF">2026-10-31T02:04:12Z</dcterms:modified>
  <dc:title>Stalin's Soviet Union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