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2500 BC and zoom in on Salisbury Plain in southern England. Turn on Historical Events and open the marker for Stonehenge. Remember that building went on in stages from about 3000 to 1500 BC.
https://chronoatlas.nl/?year=-2500&lat=51.18&lng=-1.83&zoom=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740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954e62ebcde044668ae9d85a92522921.jpeg"/>
  <Relationship Id="rId3" Type="http://schemas.openxmlformats.org/officeDocument/2006/relationships/hyperlink" Target="https://chronoatlas.nl/classroom/lesson/stonehenge-megalith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tonehenge-megalith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e72d2ba2897489a967066c5488397712.jpeg"/>
  <Relationship Id="rId3" Type="http://schemas.openxmlformats.org/officeDocument/2006/relationships/hyperlink" Target="https://chronoatlas.nl/?year=-2500&amp;lat=51.18&amp;lng=-1.83&amp;zoom=8" TargetMode="External"/>
  <Relationship Id="rId4" Type="http://schemas.openxmlformats.org/officeDocument/2006/relationships/hyperlink" Target="https://chronoatlas.nl/classroom/lesson/stonehenge-megalith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tonehenge-megalith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NEOLITHIC BRITAIN  ·  ABOUT 3200-150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Stonehenge and the megalith builder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1  ·  Ages 10-13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tonehenge-megalith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armers with stone and antler tools raised Stonehenge in stages over more than 1,000 years, dragging some stones from Wales. Students find the great stone monuments of Atlantic Europe and test ideas about what they were for.]]></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main building stages of Stonehenge and when they happen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Stonehenge, the Preseli Hills, Newgrange and Carnac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Weigh at least two explanations for why Stonehenge was built.]]></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2,5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tonehenge-megalith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2,5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Salisbury Plai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2500 BC and zoom in on Salisbury Plain in southern England. Turn on Historical Events and open the marker for Stonehenge. Remember that building went on in stages from about 3000 to 1500 BC.]]></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tonehenge-megalith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tonehenge-megalith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2026-10-31T07:18:50Z</dcterms:created>
  <dcterms:modified xsi:type="dcterms:W3CDTF">2026-10-31T07:18:50Z</dcterms:modified>
  <dc:title>Stonehenge and the megalith builders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