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840 and turn on Trade Routes. Follow the Cape Route to the Indies around Africa. How many weeks do you think that voyage took by sailing ship?
https://chronoatlas.nl/?year=1840&lat=-5&lng=30&zoom=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852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08fc6f82dc9a73858c109d8cd743e5bc1.jpeg"/>
  <Relationship Id="rId3" Type="http://schemas.openxmlformats.org/officeDocument/2006/relationships/hyperlink" Target="https://chronoatlas.nl/classroom/lesson/suez-canal"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suez-canal"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2a4224b5679d783c840a5e4bf01e64b2.jpeg"/>
  <Relationship Id="rId3" Type="http://schemas.openxmlformats.org/officeDocument/2006/relationships/hyperlink" Target="https://chronoatlas.nl/?year=1840&amp;lat=-5&amp;lng=30&amp;zoom=2" TargetMode="External"/>
  <Relationship Id="rId4" Type="http://schemas.openxmlformats.org/officeDocument/2006/relationships/hyperlink" Target="https://chronoatlas.nl/classroom/lesson/suez-canal"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suez-canal"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AGE OF EMPIRE  ·  1859-1882]]></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Suez Canal]]></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22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uez-canal]]></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ten years, tens of thousands of Egyptian workers dig a canal between the Mediterranean and the Red Sea. The sea route from Europe to Asia shrinks by thousands of kilometres, and Egypt falls into debt and foreign control. Students ask who really gained from the canal.]]></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he Suez Canal was built and why it mattered for world trad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Compare the sea routes from Europe to Asia before and after 1869.]]></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he canal led to debt and the British occupation of Egypt in 1882.]]></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84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suez-canal]]></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84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Before the canal]]></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840 and turn on Trade Routes. Follow the Cape Route to the Indies around Africa. How many weeks do you think that voyage took by sailing ship?]]></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suez-canal]]></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uez-canal]]></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2026-10-31T02:04:08Z</dcterms:created>
  <dcterms:modified xsi:type="dcterms:W3CDTF">2026-10-31T02:04:08Z</dcterms:modified>
  <dc:title>The Suez Canal</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