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 and zoom in on the Suez Canal from Port Said to Suez. Which two seas does it join? Ask the atlas: "Why was the Suez Canal so important in 1956?"
https://chronoatlas.nl/?year=1960&lat=30.6&lng=32.4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b213b87f50ca03e7edf8bf442d975de1.jpeg"/>
  <Relationship Id="rId3" Type="http://schemas.openxmlformats.org/officeDocument/2006/relationships/hyperlink" Target="https://chronoatlas.nl/classroom/lesson/suez-hungary-1956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uez-hungary-1956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4d0d03cf3a3f4666d15ba5931bb18b82.jpeg"/>
  <Relationship Id="rId3" Type="http://schemas.openxmlformats.org/officeDocument/2006/relationships/hyperlink" Target="https://chronoatlas.nl/?year=1960&amp;lat=30.6&amp;lng=32.4&amp;zoom=7" TargetMode="External"/>
  <Relationship Id="rId4" Type="http://schemas.openxmlformats.org/officeDocument/2006/relationships/hyperlink" Target="https://chronoatlas.nl/classroom/lesson/suez-hungary-1956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uez-hungary-1956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OLD WAR  ·  195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956: Suez and Hunga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97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ez-hungary-19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same weeks of 1956, Britain, France and Israel attacked Egypt over the Suez Canal, and Soviet tanks crushed a revolution in Hungary. Students follow both crises on the map and discover what they revealed about the real superpowe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Nasser nationalized the Suez Canal and why Britain, France and Israel attacked Egyp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Hungarian uprising of 1956 and why the Soviet Union crushed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1956 showed about the power of the United States and the Soviet Unio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uez-hungary-1956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a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 and zoom in on the Suez Canal from Port Said to Suez. Which two seas does it join? Ask the atlas: "Why was the Suez Canal so important in 1956?"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uez-hungary-195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ez-hungary-195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2026-10-31T09:15:42Z</dcterms:created>
  <dcterms:modified xsi:type="dcterms:W3CDTF">2026-10-31T09:15:42Z</dcterms:modified>
  <dc:title>1956: Suez and Hungary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