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50 and zoom in on the Caribbean. Find Barbados, Jamaica and Hispaniola. Which European powers held islands here?
https://chronoatlas.nl/?year=1750&lat=17&lng=-70&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69e5e13f8efea87f124c62e45ce7e6a1.jpeg"/>
  <Relationship Id="rId3" Type="http://schemas.openxmlformats.org/officeDocument/2006/relationships/hyperlink" Target="https://chronoatlas.nl/classroom/lesson/sugar-plantations-triangular-trad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ugar-plantations-triangular-trad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f158254b65e682e56a4d8ab449bc15a2.jpeg"/>
  <Relationship Id="rId3" Type="http://schemas.openxmlformats.org/officeDocument/2006/relationships/hyperlink" Target="https://chronoatlas.nl/?year=1750&amp;lat=17&amp;lng=-70&amp;zoom=4.5" TargetMode="External"/>
  <Relationship Id="rId4" Type="http://schemas.openxmlformats.org/officeDocument/2006/relationships/hyperlink" Target="https://chronoatlas.nl/classroom/lesson/sugar-plantations-triangular-trad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ugar-plantations-triangular-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TLANTIC WORLD  ·  1640-178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ugar, plantations and the triangular tr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4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ugar-plantations-triangular-tra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ugar turns small Caribbean islands into some of the richest colonies on Earth, built on the forced labour of enslaved Africans. Students follow the triangle of trade, see how sugar changed European diets, and meet the Maroons who fought for their freedom in the mountai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aribbean sugar plantations depended on enslaved labou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three sides of the "triangular trade" and why historians call it a simplificat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enslaved people resisted, including the Maroons of Jamaic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ugar-plantations-triangular-trad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slands of sug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50 and zoom in on the Caribbean. Find Barbados, Jamaica and Hispaniola. Which European powers held islands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ugar-plantations-triangular-trad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ugar-plantations-triangular-trad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2026-10-31T02:04:10Z</dcterms:created>
  <dcterms:modified xsi:type="dcterms:W3CDTF">2026-10-31T02:04:10Z</dcterms:modified>
  <dc:title>Sugar, plantations and the triangular trade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