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40 and look at China: it is split between northern and southern states. Now drag the time slider to 600. What has changed, and why would one ruler now need to connect north and south?
https://chronoatlas.nl/?year=540&lat=33&lng=113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a105d547edf8826ddacac7aa1a655421.jpeg"/>
  <Relationship Id="rId3" Type="http://schemas.openxmlformats.org/officeDocument/2006/relationships/hyperlink" Target="https://chronoatlas.nl/classroom/lesson/sui-dynasty-grand-cana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ui-dynasty-grand-cana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891fb6bc7eca64b26ab82c7107b5e9a2.jpeg"/>
  <Relationship Id="rId3" Type="http://schemas.openxmlformats.org/officeDocument/2006/relationships/hyperlink" Target="https://chronoatlas.nl/?year=540&amp;lat=33&amp;lng=113&amp;zoom=4" TargetMode="External"/>
  <Relationship Id="rId4" Type="http://schemas.openxmlformats.org/officeDocument/2006/relationships/hyperlink" Target="https://chronoatlas.nl/classroom/lesson/sui-dynasty-grand-cana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ui-dynasty-grand-can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UI DYNASTY  ·  604-61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ui and the Grand Ca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59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i-dynasty-grand-cana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589 the Sui reunited a China that had been split for centuries. Emperor Yang then joined its great rivers with the Grand Canal. Students trace the canal on the map and weigh a project that helped build China and helped bring down its build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reunification of China in 589 needed new ways to connect north and sout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Grand Canal on the map from the Yangtze to the Yellow River and beyon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the costs and benefits of Emperor Yang's building projects and wa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4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ui-dynasty-grand-cana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4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ne empire aga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40 and look at China: it is split between northern and southern states. Now drag the time slider to 600. What has changed, and why would one ruler now need to connect north and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ui-dynasty-grand-ca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i-dynasty-grand-ca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2026-10-31T04:41:53Z</dcterms:created>
  <dcterms:modified xsi:type="dcterms:W3CDTF">2026-10-31T04:41:53Z</dcterms:modified>
  <dc:title>The Sui and the Grand Canal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