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Stories, start The Ottoman Ascent and go to "The golden age", 1566. Which seas does the empire now surround?
https://chronoatlas.nl/?year=1566&lat=39&lng=32&zoom=3.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2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02bba804651dd15552d4885f43836691.jpeg"/>
  <Relationship Id="rId3" Type="http://schemas.openxmlformats.org/officeDocument/2006/relationships/hyperlink" Target="https://chronoatlas.nl/classroom/lesson/suleiman-the-magnificent-and-sinan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suleiman-the-magnificent-and-sinan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3cfd92f9ec398df72358b051318e9bc2.jpeg"/>
  <Relationship Id="rId3" Type="http://schemas.openxmlformats.org/officeDocument/2006/relationships/hyperlink" Target="https://chronoatlas.nl/?year=1566&amp;lat=39&amp;lng=32&amp;zoom=3.6" TargetMode="External"/>
  <Relationship Id="rId4" Type="http://schemas.openxmlformats.org/officeDocument/2006/relationships/hyperlink" Target="https://chronoatlas.nl/classroom/lesson/suleiman-the-magnificent-and-sinan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suleiman-the-magnificent-and-sinan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TTOMAN EMPIRE  ·  1520-1566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Suleiman the Magnificent and Sin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38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uleiman-the-magnificent-and-sina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urope called him "the Magnificent", his own people "the Lawgiver". Students explore the reign of Suleiman, his campaigns from Belgrade to Baghdad, and the buildings of his architect Sinan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extent of the Ottoman Empire under Suleiman using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Suleiman was called both "the Magnificent" and "the Lawgiver"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the work of the architect Sinan with one exampl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566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suleiman-the-magnificent-and-sinan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566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ree continent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Stories, start The Ottoman Ascent and go to "The golden age", 1566. Which seas does the empire now surroun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suleiman-the-magnificent-and-sina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suleiman-the-magnificent-and-sina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5">
  <a:themeElements>
    <a:clrScheme name="Theme3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2026-10-31T04:46:31Z</dcterms:created>
  <dcterms:modified xsi:type="dcterms:W3CDTF">2026-10-31T04:46:31Z</dcterms:modified>
  <dc:title>Suleiman the Magnificent and Sinan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