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find the label Mali on the upper Niger, with Ghana to its north. This is the Mande homeland where Sundiata grew up. Which river runs through it?
https://chronoatlas.nl/?year=1200&lat=13&lng=-8&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9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8c95b2cb0958443ad4177dfbffbdf081.jpeg"/>
  <Relationship Id="rId3" Type="http://schemas.openxmlformats.org/officeDocument/2006/relationships/hyperlink" Target="https://chronoatlas.nl/classroom/lesson/sundiata-founds-mali"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undiata-founds-mali"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5642008ad900f16ef5493e718e1bf2e2.jpeg"/>
  <Relationship Id="rId3" Type="http://schemas.openxmlformats.org/officeDocument/2006/relationships/hyperlink" Target="https://chronoatlas.nl/?year=1200&amp;lat=13&amp;lng=-8&amp;zoom=5" TargetMode="External"/>
  <Relationship Id="rId4" Type="http://schemas.openxmlformats.org/officeDocument/2006/relationships/hyperlink" Target="https://chronoatlas.nl/classroom/lesson/sundiata-founds-mali"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undiata-founds-mali"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LI EMPIRE  ·  ABOUT 1235-125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undiata and the founding of Mali]]></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2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ndiata-founds-mal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boy who could not walk grew up to unite the Mande peoples and found the Mali Empire. Students hear the epic of Sundiata as the griots tell it and ask how much oral history can tell us about the pa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nde heartland on the upper Niger and the battlefield of Kir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Retell the main events of the epic of Sundiata in the right orde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oral tradition with written sources and name one strength and one weakness of eac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undiata-founds-mali]]></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Mande heart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find the label Mali on the upper Niger, with Ghana to its north. This is the Mande homeland where Sundiata grew up. Which river runs through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undiata-founds-mali]]></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ndiata-founds-mali]]></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2026-10-31T04:40:44Z</dcterms:created>
  <dcterms:modified xsi:type="dcterms:W3CDTF">2026-10-31T04:40:44Z</dcterms:modified>
  <dc:title>Sundiata and the founding of Mali</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